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17" r:id="rId3"/>
    <p:sldMasterId id="2147483730" r:id="rId4"/>
    <p:sldMasterId id="2147483798" r:id="rId5"/>
    <p:sldMasterId id="2147483811" r:id="rId6"/>
  </p:sldMasterIdLst>
  <p:sldIdLst>
    <p:sldId id="256" r:id="rId7"/>
    <p:sldId id="262" r:id="rId8"/>
    <p:sldId id="270" r:id="rId9"/>
    <p:sldId id="263" r:id="rId10"/>
    <p:sldId id="265" r:id="rId11"/>
    <p:sldId id="266" r:id="rId12"/>
    <p:sldId id="271" r:id="rId13"/>
    <p:sldId id="267" r:id="rId14"/>
    <p:sldId id="268" r:id="rId15"/>
    <p:sldId id="269" r:id="rId16"/>
    <p:sldId id="272" r:id="rId17"/>
  </p:sldIdLst>
  <p:sldSz cx="12192000" cy="68580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D63D7D-411B-458A-AE88-09A1B6C11E92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77359647-CB7E-44B4-BEC6-2F042D7B6BFA}">
      <dgm:prSet phldrT="[文本]"/>
      <dgm:spPr/>
      <dgm:t>
        <a:bodyPr/>
        <a:lstStyle/>
        <a:p>
          <a:r>
            <a:rPr lang="zh-CN" altLang="en-US" b="1" dirty="0">
              <a:solidFill>
                <a:srgbClr val="00B0F0"/>
              </a:solidFill>
            </a:rPr>
            <a:t>结晶环境</a:t>
          </a:r>
        </a:p>
      </dgm:t>
    </dgm:pt>
    <dgm:pt modelId="{32E2FC17-25CC-4847-A363-EA157AE942C4}" type="parTrans" cxnId="{EA21C219-74A5-48F4-B639-5C4869DAC1FE}">
      <dgm:prSet/>
      <dgm:spPr/>
      <dgm:t>
        <a:bodyPr/>
        <a:lstStyle/>
        <a:p>
          <a:endParaRPr lang="zh-CN" altLang="en-US"/>
        </a:p>
      </dgm:t>
    </dgm:pt>
    <dgm:pt modelId="{3FCC7B9A-7E54-4D93-B6C1-2AF79A8FEDE4}" type="sibTrans" cxnId="{EA21C219-74A5-48F4-B639-5C4869DAC1FE}">
      <dgm:prSet/>
      <dgm:spPr/>
      <dgm:t>
        <a:bodyPr/>
        <a:lstStyle/>
        <a:p>
          <a:endParaRPr lang="zh-CN" altLang="en-US"/>
        </a:p>
      </dgm:t>
    </dgm:pt>
    <dgm:pt modelId="{F4F4C21A-FA07-4888-B906-EF1B316103BF}">
      <dgm:prSet phldrT="[文本]"/>
      <dgm:spPr/>
      <dgm:t>
        <a:bodyPr/>
        <a:lstStyle/>
        <a:p>
          <a:r>
            <a:rPr lang="zh-CN" altLang="en-US" b="1" dirty="0">
              <a:solidFill>
                <a:srgbClr val="C00000"/>
              </a:solidFill>
            </a:rPr>
            <a:t>温度</a:t>
          </a:r>
        </a:p>
      </dgm:t>
    </dgm:pt>
    <dgm:pt modelId="{BC7EE284-CFDB-4E8B-B303-0182B1443781}" type="parTrans" cxnId="{ADC83378-46FD-4BA0-8EF4-7D6B48E12307}">
      <dgm:prSet/>
      <dgm:spPr/>
      <dgm:t>
        <a:bodyPr/>
        <a:lstStyle/>
        <a:p>
          <a:endParaRPr lang="zh-CN" altLang="en-US"/>
        </a:p>
      </dgm:t>
    </dgm:pt>
    <dgm:pt modelId="{3E143FA9-1BCA-42DF-83A3-4F218CB9CE37}" type="sibTrans" cxnId="{ADC83378-46FD-4BA0-8EF4-7D6B48E12307}">
      <dgm:prSet/>
      <dgm:spPr/>
      <dgm:t>
        <a:bodyPr/>
        <a:lstStyle/>
        <a:p>
          <a:endParaRPr lang="zh-CN" altLang="en-US"/>
        </a:p>
      </dgm:t>
    </dgm:pt>
    <dgm:pt modelId="{756B5E07-DAB5-413E-890E-8966949B9165}">
      <dgm:prSet phldrT="[文本]"/>
      <dgm:spPr/>
      <dgm:t>
        <a:bodyPr/>
        <a:lstStyle/>
        <a:p>
          <a:r>
            <a:rPr lang="zh-CN" altLang="en-US" b="1" dirty="0">
              <a:solidFill>
                <a:srgbClr val="FFFF00"/>
              </a:solidFill>
            </a:rPr>
            <a:t>低温快结</a:t>
          </a:r>
        </a:p>
      </dgm:t>
    </dgm:pt>
    <dgm:pt modelId="{059DF107-964A-4106-BD06-75C1A24AB1DC}" type="parTrans" cxnId="{3E06CD4F-D12D-41CC-9A8D-581F9A89021F}">
      <dgm:prSet/>
      <dgm:spPr/>
      <dgm:t>
        <a:bodyPr/>
        <a:lstStyle/>
        <a:p>
          <a:endParaRPr lang="zh-CN" altLang="en-US"/>
        </a:p>
      </dgm:t>
    </dgm:pt>
    <dgm:pt modelId="{6F58B82D-C97C-4878-82A0-248C3ECC5C3E}" type="sibTrans" cxnId="{3E06CD4F-D12D-41CC-9A8D-581F9A89021F}">
      <dgm:prSet/>
      <dgm:spPr/>
      <dgm:t>
        <a:bodyPr/>
        <a:lstStyle/>
        <a:p>
          <a:endParaRPr lang="zh-CN" altLang="en-US"/>
        </a:p>
      </dgm:t>
    </dgm:pt>
    <dgm:pt modelId="{84C11345-7A43-44F7-B885-A7169D73EF97}">
      <dgm:prSet phldrT="[文本]" custT="1"/>
      <dgm:spPr/>
      <dgm:t>
        <a:bodyPr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C00000"/>
              </a:solidFill>
              <a:latin typeface="Calibri"/>
              <a:ea typeface="等线" panose="02010600030101010101" pitchFamily="2" charset="-122"/>
              <a:cs typeface="+mn-cs"/>
            </a:rPr>
            <a:t>体系浓度</a:t>
          </a:r>
        </a:p>
      </dgm:t>
    </dgm:pt>
    <dgm:pt modelId="{F1683A81-3279-4DD2-A4CF-16722746E995}" type="parTrans" cxnId="{11EC1A79-F4B1-4A6E-9B0E-9487ECA867C9}">
      <dgm:prSet/>
      <dgm:spPr/>
      <dgm:t>
        <a:bodyPr/>
        <a:lstStyle/>
        <a:p>
          <a:endParaRPr lang="zh-CN" altLang="en-US"/>
        </a:p>
      </dgm:t>
    </dgm:pt>
    <dgm:pt modelId="{06425F1A-E9FD-4B49-A487-4EEF3C9868CF}" type="sibTrans" cxnId="{11EC1A79-F4B1-4A6E-9B0E-9487ECA867C9}">
      <dgm:prSet/>
      <dgm:spPr/>
      <dgm:t>
        <a:bodyPr/>
        <a:lstStyle/>
        <a:p>
          <a:endParaRPr lang="zh-CN" altLang="en-US"/>
        </a:p>
      </dgm:t>
    </dgm:pt>
    <dgm:pt modelId="{D8DAF38C-DFC8-4123-8ABE-F936A4E5DCC7}">
      <dgm:prSet phldrT="[文本]"/>
      <dgm:spPr/>
      <dgm:t>
        <a:bodyPr/>
        <a:lstStyle/>
        <a:p>
          <a:r>
            <a:rPr lang="zh-CN" altLang="en-US" b="1" dirty="0">
              <a:solidFill>
                <a:srgbClr val="FFFF00"/>
              </a:solidFill>
            </a:rPr>
            <a:t>原料充沛</a:t>
          </a:r>
        </a:p>
      </dgm:t>
    </dgm:pt>
    <dgm:pt modelId="{DCCCFBA9-4F8A-45EB-BEB5-574DAA2600FC}" type="parTrans" cxnId="{30EC6569-B986-44DB-B4F8-5900FDB696A0}">
      <dgm:prSet/>
      <dgm:spPr/>
      <dgm:t>
        <a:bodyPr/>
        <a:lstStyle/>
        <a:p>
          <a:endParaRPr lang="zh-CN" altLang="en-US"/>
        </a:p>
      </dgm:t>
    </dgm:pt>
    <dgm:pt modelId="{9DD04403-3949-4D8A-86FF-771AB0EEA843}" type="sibTrans" cxnId="{30EC6569-B986-44DB-B4F8-5900FDB696A0}">
      <dgm:prSet/>
      <dgm:spPr/>
      <dgm:t>
        <a:bodyPr/>
        <a:lstStyle/>
        <a:p>
          <a:endParaRPr lang="zh-CN" altLang="en-US"/>
        </a:p>
      </dgm:t>
    </dgm:pt>
    <dgm:pt modelId="{94BDE6E6-D3D5-4F90-A9B4-1EC1464BC9F0}">
      <dgm:prSet custT="1"/>
      <dgm:spPr/>
      <dgm:t>
        <a:bodyPr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C00000"/>
              </a:solidFill>
              <a:latin typeface="Calibri"/>
              <a:ea typeface="等线" panose="02010600030101010101" pitchFamily="2" charset="-122"/>
              <a:cs typeface="+mn-cs"/>
            </a:rPr>
            <a:t>压力</a:t>
          </a:r>
        </a:p>
      </dgm:t>
    </dgm:pt>
    <dgm:pt modelId="{A4AD22DC-8C76-4FC8-9EB4-172A44B84973}" type="parTrans" cxnId="{3FA626F1-0A8D-4275-B1BE-1247EA99AD94}">
      <dgm:prSet/>
      <dgm:spPr/>
      <dgm:t>
        <a:bodyPr/>
        <a:lstStyle/>
        <a:p>
          <a:endParaRPr lang="zh-CN" altLang="en-US"/>
        </a:p>
      </dgm:t>
    </dgm:pt>
    <dgm:pt modelId="{9785657F-AC33-44B5-8970-1D93365D43CB}" type="sibTrans" cxnId="{3FA626F1-0A8D-4275-B1BE-1247EA99AD94}">
      <dgm:prSet/>
      <dgm:spPr/>
      <dgm:t>
        <a:bodyPr/>
        <a:lstStyle/>
        <a:p>
          <a:endParaRPr lang="zh-CN" altLang="en-US"/>
        </a:p>
      </dgm:t>
    </dgm:pt>
    <dgm:pt modelId="{256931C8-3036-4293-BB13-96BA49372C46}">
      <dgm:prSet/>
      <dgm:spPr/>
      <dgm:t>
        <a:bodyPr/>
        <a:lstStyle/>
        <a:p>
          <a:r>
            <a:rPr lang="zh-CN" altLang="en-US" b="1" dirty="0">
              <a:solidFill>
                <a:srgbClr val="FFFF00"/>
              </a:solidFill>
            </a:rPr>
            <a:t>低压有利</a:t>
          </a:r>
        </a:p>
      </dgm:t>
    </dgm:pt>
    <dgm:pt modelId="{F52FD690-E11A-4E64-81FB-65FD6B7E2C22}" type="parTrans" cxnId="{CA6A4D2A-0160-42F4-BA53-7659049FDFB9}">
      <dgm:prSet/>
      <dgm:spPr/>
      <dgm:t>
        <a:bodyPr/>
        <a:lstStyle/>
        <a:p>
          <a:endParaRPr lang="zh-CN" altLang="en-US"/>
        </a:p>
      </dgm:t>
    </dgm:pt>
    <dgm:pt modelId="{8BA5B4BA-2033-45B9-AA96-8DCA501AA6EB}" type="sibTrans" cxnId="{CA6A4D2A-0160-42F4-BA53-7659049FDFB9}">
      <dgm:prSet/>
      <dgm:spPr/>
      <dgm:t>
        <a:bodyPr/>
        <a:lstStyle/>
        <a:p>
          <a:endParaRPr lang="zh-CN" altLang="en-US"/>
        </a:p>
      </dgm:t>
    </dgm:pt>
    <dgm:pt modelId="{F0795FCE-D55E-40D0-83F2-9919F4615699}" type="pres">
      <dgm:prSet presAssocID="{1ED63D7D-411B-458A-AE88-09A1B6C11E9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54A7F51-0B8B-4B7C-B2D5-6D886D048D5B}" type="pres">
      <dgm:prSet presAssocID="{77359647-CB7E-44B4-BEC6-2F042D7B6BFA}" presName="root1" presStyleCnt="0"/>
      <dgm:spPr/>
    </dgm:pt>
    <dgm:pt modelId="{4BC8AA22-DA46-48EE-AB00-241DD3DD8C17}" type="pres">
      <dgm:prSet presAssocID="{77359647-CB7E-44B4-BEC6-2F042D7B6BFA}" presName="LevelOneTextNode" presStyleLbl="node0" presStyleIdx="0" presStyleCnt="1">
        <dgm:presLayoutVars>
          <dgm:chPref val="3"/>
        </dgm:presLayoutVars>
      </dgm:prSet>
      <dgm:spPr/>
    </dgm:pt>
    <dgm:pt modelId="{B319D2AA-D4DD-40A2-995E-1D70CCEF990E}" type="pres">
      <dgm:prSet presAssocID="{77359647-CB7E-44B4-BEC6-2F042D7B6BFA}" presName="level2hierChild" presStyleCnt="0"/>
      <dgm:spPr/>
    </dgm:pt>
    <dgm:pt modelId="{7AD0BB32-6D3A-42B2-9419-C9D279A3D45B}" type="pres">
      <dgm:prSet presAssocID="{BC7EE284-CFDB-4E8B-B303-0182B1443781}" presName="conn2-1" presStyleLbl="parChTrans1D2" presStyleIdx="0" presStyleCnt="3"/>
      <dgm:spPr/>
    </dgm:pt>
    <dgm:pt modelId="{0BB94809-D5BE-4E2D-AFE0-4F22DEEFE511}" type="pres">
      <dgm:prSet presAssocID="{BC7EE284-CFDB-4E8B-B303-0182B1443781}" presName="connTx" presStyleLbl="parChTrans1D2" presStyleIdx="0" presStyleCnt="3"/>
      <dgm:spPr/>
    </dgm:pt>
    <dgm:pt modelId="{7BF5EABD-9C2A-47EE-B4CC-5BA4EF5C5B5C}" type="pres">
      <dgm:prSet presAssocID="{F4F4C21A-FA07-4888-B906-EF1B316103BF}" presName="root2" presStyleCnt="0"/>
      <dgm:spPr/>
    </dgm:pt>
    <dgm:pt modelId="{0D8B2504-30DD-410D-AD2D-85F7BE42E819}" type="pres">
      <dgm:prSet presAssocID="{F4F4C21A-FA07-4888-B906-EF1B316103BF}" presName="LevelTwoTextNode" presStyleLbl="node2" presStyleIdx="0" presStyleCnt="3">
        <dgm:presLayoutVars>
          <dgm:chPref val="3"/>
        </dgm:presLayoutVars>
      </dgm:prSet>
      <dgm:spPr/>
    </dgm:pt>
    <dgm:pt modelId="{66AAD365-52B3-4453-8E0A-3C414DD282D6}" type="pres">
      <dgm:prSet presAssocID="{F4F4C21A-FA07-4888-B906-EF1B316103BF}" presName="level3hierChild" presStyleCnt="0"/>
      <dgm:spPr/>
    </dgm:pt>
    <dgm:pt modelId="{4925D72A-BE21-4A60-809C-F1AAF96F0788}" type="pres">
      <dgm:prSet presAssocID="{059DF107-964A-4106-BD06-75C1A24AB1DC}" presName="conn2-1" presStyleLbl="parChTrans1D3" presStyleIdx="0" presStyleCnt="3"/>
      <dgm:spPr/>
    </dgm:pt>
    <dgm:pt modelId="{48B14AA8-DA01-4CDA-B822-ECAF904C877B}" type="pres">
      <dgm:prSet presAssocID="{059DF107-964A-4106-BD06-75C1A24AB1DC}" presName="connTx" presStyleLbl="parChTrans1D3" presStyleIdx="0" presStyleCnt="3"/>
      <dgm:spPr/>
    </dgm:pt>
    <dgm:pt modelId="{559B5018-A5D0-4434-9E00-736EB6099015}" type="pres">
      <dgm:prSet presAssocID="{756B5E07-DAB5-413E-890E-8966949B9165}" presName="root2" presStyleCnt="0"/>
      <dgm:spPr/>
    </dgm:pt>
    <dgm:pt modelId="{963C0041-760D-45E2-A4CA-7D62571F2F95}" type="pres">
      <dgm:prSet presAssocID="{756B5E07-DAB5-413E-890E-8966949B9165}" presName="LevelTwoTextNode" presStyleLbl="node3" presStyleIdx="0" presStyleCnt="3">
        <dgm:presLayoutVars>
          <dgm:chPref val="3"/>
        </dgm:presLayoutVars>
      </dgm:prSet>
      <dgm:spPr/>
    </dgm:pt>
    <dgm:pt modelId="{8D939530-D581-46DF-9BF1-D9F76934AA7A}" type="pres">
      <dgm:prSet presAssocID="{756B5E07-DAB5-413E-890E-8966949B9165}" presName="level3hierChild" presStyleCnt="0"/>
      <dgm:spPr/>
    </dgm:pt>
    <dgm:pt modelId="{AB965BC6-55C5-4C32-B26C-CA5D74A7C2F9}" type="pres">
      <dgm:prSet presAssocID="{A4AD22DC-8C76-4FC8-9EB4-172A44B84973}" presName="conn2-1" presStyleLbl="parChTrans1D2" presStyleIdx="1" presStyleCnt="3"/>
      <dgm:spPr/>
    </dgm:pt>
    <dgm:pt modelId="{319C9B4C-BC5C-448A-A4D5-B781348DCF07}" type="pres">
      <dgm:prSet presAssocID="{A4AD22DC-8C76-4FC8-9EB4-172A44B84973}" presName="connTx" presStyleLbl="parChTrans1D2" presStyleIdx="1" presStyleCnt="3"/>
      <dgm:spPr/>
    </dgm:pt>
    <dgm:pt modelId="{45E018C8-4EE7-4106-B2E6-9DA1631AFE2A}" type="pres">
      <dgm:prSet presAssocID="{94BDE6E6-D3D5-4F90-A9B4-1EC1464BC9F0}" presName="root2" presStyleCnt="0"/>
      <dgm:spPr/>
    </dgm:pt>
    <dgm:pt modelId="{EC6552B5-9335-419D-87B2-32D6B19F9D14}" type="pres">
      <dgm:prSet presAssocID="{94BDE6E6-D3D5-4F90-A9B4-1EC1464BC9F0}" presName="LevelTwoTextNode" presStyleLbl="node2" presStyleIdx="1" presStyleCnt="3">
        <dgm:presLayoutVars>
          <dgm:chPref val="3"/>
        </dgm:presLayoutVars>
      </dgm:prSet>
      <dgm:spPr/>
    </dgm:pt>
    <dgm:pt modelId="{62C5C8A7-8EA9-425D-821F-DFFAB0299A81}" type="pres">
      <dgm:prSet presAssocID="{94BDE6E6-D3D5-4F90-A9B4-1EC1464BC9F0}" presName="level3hierChild" presStyleCnt="0"/>
      <dgm:spPr/>
    </dgm:pt>
    <dgm:pt modelId="{14779894-2B5E-4624-BD6D-BF855012CC13}" type="pres">
      <dgm:prSet presAssocID="{F52FD690-E11A-4E64-81FB-65FD6B7E2C22}" presName="conn2-1" presStyleLbl="parChTrans1D3" presStyleIdx="1" presStyleCnt="3"/>
      <dgm:spPr/>
    </dgm:pt>
    <dgm:pt modelId="{FDE0FA9E-F659-4B71-BD62-1DA80D5CACF3}" type="pres">
      <dgm:prSet presAssocID="{F52FD690-E11A-4E64-81FB-65FD6B7E2C22}" presName="connTx" presStyleLbl="parChTrans1D3" presStyleIdx="1" presStyleCnt="3"/>
      <dgm:spPr/>
    </dgm:pt>
    <dgm:pt modelId="{25DA8013-D7AF-4E3E-AA15-6A3DD0093A50}" type="pres">
      <dgm:prSet presAssocID="{256931C8-3036-4293-BB13-96BA49372C46}" presName="root2" presStyleCnt="0"/>
      <dgm:spPr/>
    </dgm:pt>
    <dgm:pt modelId="{4E84A292-8639-413A-B661-22EAF99322B0}" type="pres">
      <dgm:prSet presAssocID="{256931C8-3036-4293-BB13-96BA49372C46}" presName="LevelTwoTextNode" presStyleLbl="node3" presStyleIdx="1" presStyleCnt="3">
        <dgm:presLayoutVars>
          <dgm:chPref val="3"/>
        </dgm:presLayoutVars>
      </dgm:prSet>
      <dgm:spPr/>
    </dgm:pt>
    <dgm:pt modelId="{1252DF62-EBBD-40D3-B492-8770E14E9A5F}" type="pres">
      <dgm:prSet presAssocID="{256931C8-3036-4293-BB13-96BA49372C46}" presName="level3hierChild" presStyleCnt="0"/>
      <dgm:spPr/>
    </dgm:pt>
    <dgm:pt modelId="{D9D9B9AC-1072-4F3B-BE30-E21B226218CA}" type="pres">
      <dgm:prSet presAssocID="{F1683A81-3279-4DD2-A4CF-16722746E995}" presName="conn2-1" presStyleLbl="parChTrans1D2" presStyleIdx="2" presStyleCnt="3"/>
      <dgm:spPr/>
    </dgm:pt>
    <dgm:pt modelId="{18C47C3D-D68E-4E01-8B6E-6D5919F56E34}" type="pres">
      <dgm:prSet presAssocID="{F1683A81-3279-4DD2-A4CF-16722746E995}" presName="connTx" presStyleLbl="parChTrans1D2" presStyleIdx="2" presStyleCnt="3"/>
      <dgm:spPr/>
    </dgm:pt>
    <dgm:pt modelId="{8E4D5235-A7D2-43F4-98C1-62FE40BA27B5}" type="pres">
      <dgm:prSet presAssocID="{84C11345-7A43-44F7-B885-A7169D73EF97}" presName="root2" presStyleCnt="0"/>
      <dgm:spPr/>
    </dgm:pt>
    <dgm:pt modelId="{D5343299-8D2C-4F12-A6E9-233656B4E0EE}" type="pres">
      <dgm:prSet presAssocID="{84C11345-7A43-44F7-B885-A7169D73EF97}" presName="LevelTwoTextNode" presStyleLbl="node2" presStyleIdx="2" presStyleCnt="3">
        <dgm:presLayoutVars>
          <dgm:chPref val="3"/>
        </dgm:presLayoutVars>
      </dgm:prSet>
      <dgm:spPr/>
    </dgm:pt>
    <dgm:pt modelId="{62778029-4F16-4A13-B614-FCF62CE26274}" type="pres">
      <dgm:prSet presAssocID="{84C11345-7A43-44F7-B885-A7169D73EF97}" presName="level3hierChild" presStyleCnt="0"/>
      <dgm:spPr/>
    </dgm:pt>
    <dgm:pt modelId="{5E8F6869-D546-473F-9D04-C1D009B0116D}" type="pres">
      <dgm:prSet presAssocID="{DCCCFBA9-4F8A-45EB-BEB5-574DAA2600FC}" presName="conn2-1" presStyleLbl="parChTrans1D3" presStyleIdx="2" presStyleCnt="3"/>
      <dgm:spPr/>
    </dgm:pt>
    <dgm:pt modelId="{F539A72C-E028-47FB-929C-09A448BCC1C9}" type="pres">
      <dgm:prSet presAssocID="{DCCCFBA9-4F8A-45EB-BEB5-574DAA2600FC}" presName="connTx" presStyleLbl="parChTrans1D3" presStyleIdx="2" presStyleCnt="3"/>
      <dgm:spPr/>
    </dgm:pt>
    <dgm:pt modelId="{828E5414-9F01-408E-8B25-6595C79A8E49}" type="pres">
      <dgm:prSet presAssocID="{D8DAF38C-DFC8-4123-8ABE-F936A4E5DCC7}" presName="root2" presStyleCnt="0"/>
      <dgm:spPr/>
    </dgm:pt>
    <dgm:pt modelId="{3E4F8F41-17C1-4DF3-A317-C80125352E6D}" type="pres">
      <dgm:prSet presAssocID="{D8DAF38C-DFC8-4123-8ABE-F936A4E5DCC7}" presName="LevelTwoTextNode" presStyleLbl="node3" presStyleIdx="2" presStyleCnt="3">
        <dgm:presLayoutVars>
          <dgm:chPref val="3"/>
        </dgm:presLayoutVars>
      </dgm:prSet>
      <dgm:spPr/>
    </dgm:pt>
    <dgm:pt modelId="{FAE3548B-9DED-4771-8A51-84E2DD552480}" type="pres">
      <dgm:prSet presAssocID="{D8DAF38C-DFC8-4123-8ABE-F936A4E5DCC7}" presName="level3hierChild" presStyleCnt="0"/>
      <dgm:spPr/>
    </dgm:pt>
  </dgm:ptLst>
  <dgm:cxnLst>
    <dgm:cxn modelId="{00CBE205-7CD6-4A10-9CAA-8937B5F64ED1}" type="presOf" srcId="{F4F4C21A-FA07-4888-B906-EF1B316103BF}" destId="{0D8B2504-30DD-410D-AD2D-85F7BE42E819}" srcOrd="0" destOrd="0" presId="urn:microsoft.com/office/officeart/2005/8/layout/hierarchy2"/>
    <dgm:cxn modelId="{CC798809-1835-4748-ADE7-4673E86CE55D}" type="presOf" srcId="{059DF107-964A-4106-BD06-75C1A24AB1DC}" destId="{4925D72A-BE21-4A60-809C-F1AAF96F0788}" srcOrd="0" destOrd="0" presId="urn:microsoft.com/office/officeart/2005/8/layout/hierarchy2"/>
    <dgm:cxn modelId="{8E224F11-B117-4B3E-BFE2-D970F450BAE1}" type="presOf" srcId="{059DF107-964A-4106-BD06-75C1A24AB1DC}" destId="{48B14AA8-DA01-4CDA-B822-ECAF904C877B}" srcOrd="1" destOrd="0" presId="urn:microsoft.com/office/officeart/2005/8/layout/hierarchy2"/>
    <dgm:cxn modelId="{EA21C219-74A5-48F4-B639-5C4869DAC1FE}" srcId="{1ED63D7D-411B-458A-AE88-09A1B6C11E92}" destId="{77359647-CB7E-44B4-BEC6-2F042D7B6BFA}" srcOrd="0" destOrd="0" parTransId="{32E2FC17-25CC-4847-A363-EA157AE942C4}" sibTransId="{3FCC7B9A-7E54-4D93-B6C1-2AF79A8FEDE4}"/>
    <dgm:cxn modelId="{CA6A4D2A-0160-42F4-BA53-7659049FDFB9}" srcId="{94BDE6E6-D3D5-4F90-A9B4-1EC1464BC9F0}" destId="{256931C8-3036-4293-BB13-96BA49372C46}" srcOrd="0" destOrd="0" parTransId="{F52FD690-E11A-4E64-81FB-65FD6B7E2C22}" sibTransId="{8BA5B4BA-2033-45B9-AA96-8DCA501AA6EB}"/>
    <dgm:cxn modelId="{90613F2E-48D6-4430-8E2F-76B916C38C99}" type="presOf" srcId="{94BDE6E6-D3D5-4F90-A9B4-1EC1464BC9F0}" destId="{EC6552B5-9335-419D-87B2-32D6B19F9D14}" srcOrd="0" destOrd="0" presId="urn:microsoft.com/office/officeart/2005/8/layout/hierarchy2"/>
    <dgm:cxn modelId="{2E0BEA32-7477-4012-8974-030196180630}" type="presOf" srcId="{DCCCFBA9-4F8A-45EB-BEB5-574DAA2600FC}" destId="{5E8F6869-D546-473F-9D04-C1D009B0116D}" srcOrd="0" destOrd="0" presId="urn:microsoft.com/office/officeart/2005/8/layout/hierarchy2"/>
    <dgm:cxn modelId="{F8DAEB37-882B-4600-A717-F727B02BA004}" type="presOf" srcId="{F1683A81-3279-4DD2-A4CF-16722746E995}" destId="{D9D9B9AC-1072-4F3B-BE30-E21B226218CA}" srcOrd="0" destOrd="0" presId="urn:microsoft.com/office/officeart/2005/8/layout/hierarchy2"/>
    <dgm:cxn modelId="{6108283E-0668-4D9E-9CA9-362C96A90658}" type="presOf" srcId="{BC7EE284-CFDB-4E8B-B303-0182B1443781}" destId="{0BB94809-D5BE-4E2D-AFE0-4F22DEEFE511}" srcOrd="1" destOrd="0" presId="urn:microsoft.com/office/officeart/2005/8/layout/hierarchy2"/>
    <dgm:cxn modelId="{8EF3F966-6AD4-43BB-9347-E306D81C6FB2}" type="presOf" srcId="{D8DAF38C-DFC8-4123-8ABE-F936A4E5DCC7}" destId="{3E4F8F41-17C1-4DF3-A317-C80125352E6D}" srcOrd="0" destOrd="0" presId="urn:microsoft.com/office/officeart/2005/8/layout/hierarchy2"/>
    <dgm:cxn modelId="{478AD847-67D6-4BCA-A941-87874021ED60}" type="presOf" srcId="{256931C8-3036-4293-BB13-96BA49372C46}" destId="{4E84A292-8639-413A-B661-22EAF99322B0}" srcOrd="0" destOrd="0" presId="urn:microsoft.com/office/officeart/2005/8/layout/hierarchy2"/>
    <dgm:cxn modelId="{30EC6569-B986-44DB-B4F8-5900FDB696A0}" srcId="{84C11345-7A43-44F7-B885-A7169D73EF97}" destId="{D8DAF38C-DFC8-4123-8ABE-F936A4E5DCC7}" srcOrd="0" destOrd="0" parTransId="{DCCCFBA9-4F8A-45EB-BEB5-574DAA2600FC}" sibTransId="{9DD04403-3949-4D8A-86FF-771AB0EEA843}"/>
    <dgm:cxn modelId="{A6E6036E-796B-4868-9B98-2B730E174E6D}" type="presOf" srcId="{F52FD690-E11A-4E64-81FB-65FD6B7E2C22}" destId="{14779894-2B5E-4624-BD6D-BF855012CC13}" srcOrd="0" destOrd="0" presId="urn:microsoft.com/office/officeart/2005/8/layout/hierarchy2"/>
    <dgm:cxn modelId="{A0A9234F-A0A1-49E8-9613-9BB65E526D3D}" type="presOf" srcId="{A4AD22DC-8C76-4FC8-9EB4-172A44B84973}" destId="{319C9B4C-BC5C-448A-A4D5-B781348DCF07}" srcOrd="1" destOrd="0" presId="urn:microsoft.com/office/officeart/2005/8/layout/hierarchy2"/>
    <dgm:cxn modelId="{3E06CD4F-D12D-41CC-9A8D-581F9A89021F}" srcId="{F4F4C21A-FA07-4888-B906-EF1B316103BF}" destId="{756B5E07-DAB5-413E-890E-8966949B9165}" srcOrd="0" destOrd="0" parTransId="{059DF107-964A-4106-BD06-75C1A24AB1DC}" sibTransId="{6F58B82D-C97C-4878-82A0-248C3ECC5C3E}"/>
    <dgm:cxn modelId="{D0D79151-8641-4997-958F-D53601E19606}" type="presOf" srcId="{756B5E07-DAB5-413E-890E-8966949B9165}" destId="{963C0041-760D-45E2-A4CA-7D62571F2F95}" srcOrd="0" destOrd="0" presId="urn:microsoft.com/office/officeart/2005/8/layout/hierarchy2"/>
    <dgm:cxn modelId="{3EFABC75-9B2D-4BFB-8BCD-98DD30B1946E}" type="presOf" srcId="{F1683A81-3279-4DD2-A4CF-16722746E995}" destId="{18C47C3D-D68E-4E01-8B6E-6D5919F56E34}" srcOrd="1" destOrd="0" presId="urn:microsoft.com/office/officeart/2005/8/layout/hierarchy2"/>
    <dgm:cxn modelId="{ADC83378-46FD-4BA0-8EF4-7D6B48E12307}" srcId="{77359647-CB7E-44B4-BEC6-2F042D7B6BFA}" destId="{F4F4C21A-FA07-4888-B906-EF1B316103BF}" srcOrd="0" destOrd="0" parTransId="{BC7EE284-CFDB-4E8B-B303-0182B1443781}" sibTransId="{3E143FA9-1BCA-42DF-83A3-4F218CB9CE37}"/>
    <dgm:cxn modelId="{11EC1A79-F4B1-4A6E-9B0E-9487ECA867C9}" srcId="{77359647-CB7E-44B4-BEC6-2F042D7B6BFA}" destId="{84C11345-7A43-44F7-B885-A7169D73EF97}" srcOrd="2" destOrd="0" parTransId="{F1683A81-3279-4DD2-A4CF-16722746E995}" sibTransId="{06425F1A-E9FD-4B49-A487-4EEF3C9868CF}"/>
    <dgm:cxn modelId="{48886183-1787-4B82-8BC4-F75D668AFF3C}" type="presOf" srcId="{A4AD22DC-8C76-4FC8-9EB4-172A44B84973}" destId="{AB965BC6-55C5-4C32-B26C-CA5D74A7C2F9}" srcOrd="0" destOrd="0" presId="urn:microsoft.com/office/officeart/2005/8/layout/hierarchy2"/>
    <dgm:cxn modelId="{CD861892-DFC8-48D0-8C63-DB22FC202F0E}" type="presOf" srcId="{1ED63D7D-411B-458A-AE88-09A1B6C11E92}" destId="{F0795FCE-D55E-40D0-83F2-9919F4615699}" srcOrd="0" destOrd="0" presId="urn:microsoft.com/office/officeart/2005/8/layout/hierarchy2"/>
    <dgm:cxn modelId="{2871379C-225E-4FFC-8C62-2D91E9009C8D}" type="presOf" srcId="{77359647-CB7E-44B4-BEC6-2F042D7B6BFA}" destId="{4BC8AA22-DA46-48EE-AB00-241DD3DD8C17}" srcOrd="0" destOrd="0" presId="urn:microsoft.com/office/officeart/2005/8/layout/hierarchy2"/>
    <dgm:cxn modelId="{FB72059F-6992-4835-9808-6A76AE02B1EA}" type="presOf" srcId="{84C11345-7A43-44F7-B885-A7169D73EF97}" destId="{D5343299-8D2C-4F12-A6E9-233656B4E0EE}" srcOrd="0" destOrd="0" presId="urn:microsoft.com/office/officeart/2005/8/layout/hierarchy2"/>
    <dgm:cxn modelId="{67310FCF-6082-4CB8-A5A8-41F97E21622B}" type="presOf" srcId="{DCCCFBA9-4F8A-45EB-BEB5-574DAA2600FC}" destId="{F539A72C-E028-47FB-929C-09A448BCC1C9}" srcOrd="1" destOrd="0" presId="urn:microsoft.com/office/officeart/2005/8/layout/hierarchy2"/>
    <dgm:cxn modelId="{D0E60AD1-FAA2-4E32-870D-5AF65465A942}" type="presOf" srcId="{BC7EE284-CFDB-4E8B-B303-0182B1443781}" destId="{7AD0BB32-6D3A-42B2-9419-C9D279A3D45B}" srcOrd="0" destOrd="0" presId="urn:microsoft.com/office/officeart/2005/8/layout/hierarchy2"/>
    <dgm:cxn modelId="{E30005EF-FA54-4FBA-A69A-70AFDE907689}" type="presOf" srcId="{F52FD690-E11A-4E64-81FB-65FD6B7E2C22}" destId="{FDE0FA9E-F659-4B71-BD62-1DA80D5CACF3}" srcOrd="1" destOrd="0" presId="urn:microsoft.com/office/officeart/2005/8/layout/hierarchy2"/>
    <dgm:cxn modelId="{3FA626F1-0A8D-4275-B1BE-1247EA99AD94}" srcId="{77359647-CB7E-44B4-BEC6-2F042D7B6BFA}" destId="{94BDE6E6-D3D5-4F90-A9B4-1EC1464BC9F0}" srcOrd="1" destOrd="0" parTransId="{A4AD22DC-8C76-4FC8-9EB4-172A44B84973}" sibTransId="{9785657F-AC33-44B5-8970-1D93365D43CB}"/>
    <dgm:cxn modelId="{8CAA47EE-3CAB-4CD9-B27A-F3D2A648E8CC}" type="presParOf" srcId="{F0795FCE-D55E-40D0-83F2-9919F4615699}" destId="{E54A7F51-0B8B-4B7C-B2D5-6D886D048D5B}" srcOrd="0" destOrd="0" presId="urn:microsoft.com/office/officeart/2005/8/layout/hierarchy2"/>
    <dgm:cxn modelId="{C1AA5AF4-9A6A-439D-BB99-886FA0982F27}" type="presParOf" srcId="{E54A7F51-0B8B-4B7C-B2D5-6D886D048D5B}" destId="{4BC8AA22-DA46-48EE-AB00-241DD3DD8C17}" srcOrd="0" destOrd="0" presId="urn:microsoft.com/office/officeart/2005/8/layout/hierarchy2"/>
    <dgm:cxn modelId="{77DAAFEF-0DAF-4811-84FA-C69346AF4F5E}" type="presParOf" srcId="{E54A7F51-0B8B-4B7C-B2D5-6D886D048D5B}" destId="{B319D2AA-D4DD-40A2-995E-1D70CCEF990E}" srcOrd="1" destOrd="0" presId="urn:microsoft.com/office/officeart/2005/8/layout/hierarchy2"/>
    <dgm:cxn modelId="{5E4C81FC-D22A-4917-99AE-4D5349ADB357}" type="presParOf" srcId="{B319D2AA-D4DD-40A2-995E-1D70CCEF990E}" destId="{7AD0BB32-6D3A-42B2-9419-C9D279A3D45B}" srcOrd="0" destOrd="0" presId="urn:microsoft.com/office/officeart/2005/8/layout/hierarchy2"/>
    <dgm:cxn modelId="{B7B4A7F3-728A-4DBD-8754-5613D3133884}" type="presParOf" srcId="{7AD0BB32-6D3A-42B2-9419-C9D279A3D45B}" destId="{0BB94809-D5BE-4E2D-AFE0-4F22DEEFE511}" srcOrd="0" destOrd="0" presId="urn:microsoft.com/office/officeart/2005/8/layout/hierarchy2"/>
    <dgm:cxn modelId="{59EA9112-2975-4424-B457-67E0D84212BA}" type="presParOf" srcId="{B319D2AA-D4DD-40A2-995E-1D70CCEF990E}" destId="{7BF5EABD-9C2A-47EE-B4CC-5BA4EF5C5B5C}" srcOrd="1" destOrd="0" presId="urn:microsoft.com/office/officeart/2005/8/layout/hierarchy2"/>
    <dgm:cxn modelId="{F7318F36-88C8-4737-88D9-EEE1323647BB}" type="presParOf" srcId="{7BF5EABD-9C2A-47EE-B4CC-5BA4EF5C5B5C}" destId="{0D8B2504-30DD-410D-AD2D-85F7BE42E819}" srcOrd="0" destOrd="0" presId="urn:microsoft.com/office/officeart/2005/8/layout/hierarchy2"/>
    <dgm:cxn modelId="{801A1983-C35A-4478-9AD0-ED6B2C2EB7CB}" type="presParOf" srcId="{7BF5EABD-9C2A-47EE-B4CC-5BA4EF5C5B5C}" destId="{66AAD365-52B3-4453-8E0A-3C414DD282D6}" srcOrd="1" destOrd="0" presId="urn:microsoft.com/office/officeart/2005/8/layout/hierarchy2"/>
    <dgm:cxn modelId="{191DBAA7-F3C5-4AB4-ABCD-8AA51DED6B2D}" type="presParOf" srcId="{66AAD365-52B3-4453-8E0A-3C414DD282D6}" destId="{4925D72A-BE21-4A60-809C-F1AAF96F0788}" srcOrd="0" destOrd="0" presId="urn:microsoft.com/office/officeart/2005/8/layout/hierarchy2"/>
    <dgm:cxn modelId="{1924D5AF-4EBF-4E71-8C31-F060FD166DBE}" type="presParOf" srcId="{4925D72A-BE21-4A60-809C-F1AAF96F0788}" destId="{48B14AA8-DA01-4CDA-B822-ECAF904C877B}" srcOrd="0" destOrd="0" presId="urn:microsoft.com/office/officeart/2005/8/layout/hierarchy2"/>
    <dgm:cxn modelId="{55259839-901E-40AA-BF22-EADD6C24769E}" type="presParOf" srcId="{66AAD365-52B3-4453-8E0A-3C414DD282D6}" destId="{559B5018-A5D0-4434-9E00-736EB6099015}" srcOrd="1" destOrd="0" presId="urn:microsoft.com/office/officeart/2005/8/layout/hierarchy2"/>
    <dgm:cxn modelId="{A1E3B530-070F-4CAE-9F07-3A39AC111D7B}" type="presParOf" srcId="{559B5018-A5D0-4434-9E00-736EB6099015}" destId="{963C0041-760D-45E2-A4CA-7D62571F2F95}" srcOrd="0" destOrd="0" presId="urn:microsoft.com/office/officeart/2005/8/layout/hierarchy2"/>
    <dgm:cxn modelId="{0159D780-6FEC-419A-94E5-2722C83F0C95}" type="presParOf" srcId="{559B5018-A5D0-4434-9E00-736EB6099015}" destId="{8D939530-D581-46DF-9BF1-D9F76934AA7A}" srcOrd="1" destOrd="0" presId="urn:microsoft.com/office/officeart/2005/8/layout/hierarchy2"/>
    <dgm:cxn modelId="{060D8E23-BFB0-4639-AB14-F7AE86BFA0AA}" type="presParOf" srcId="{B319D2AA-D4DD-40A2-995E-1D70CCEF990E}" destId="{AB965BC6-55C5-4C32-B26C-CA5D74A7C2F9}" srcOrd="2" destOrd="0" presId="urn:microsoft.com/office/officeart/2005/8/layout/hierarchy2"/>
    <dgm:cxn modelId="{E38A2626-316A-49C1-888E-A26D3DE61273}" type="presParOf" srcId="{AB965BC6-55C5-4C32-B26C-CA5D74A7C2F9}" destId="{319C9B4C-BC5C-448A-A4D5-B781348DCF07}" srcOrd="0" destOrd="0" presId="urn:microsoft.com/office/officeart/2005/8/layout/hierarchy2"/>
    <dgm:cxn modelId="{63EDCE02-5412-4550-B7EF-8A591252054C}" type="presParOf" srcId="{B319D2AA-D4DD-40A2-995E-1D70CCEF990E}" destId="{45E018C8-4EE7-4106-B2E6-9DA1631AFE2A}" srcOrd="3" destOrd="0" presId="urn:microsoft.com/office/officeart/2005/8/layout/hierarchy2"/>
    <dgm:cxn modelId="{BD73CC57-8981-4600-9AE5-BAE8E11B392E}" type="presParOf" srcId="{45E018C8-4EE7-4106-B2E6-9DA1631AFE2A}" destId="{EC6552B5-9335-419D-87B2-32D6B19F9D14}" srcOrd="0" destOrd="0" presId="urn:microsoft.com/office/officeart/2005/8/layout/hierarchy2"/>
    <dgm:cxn modelId="{CE90036C-D14C-452B-87B7-76819A74EBE1}" type="presParOf" srcId="{45E018C8-4EE7-4106-B2E6-9DA1631AFE2A}" destId="{62C5C8A7-8EA9-425D-821F-DFFAB0299A81}" srcOrd="1" destOrd="0" presId="urn:microsoft.com/office/officeart/2005/8/layout/hierarchy2"/>
    <dgm:cxn modelId="{2BEE1FA1-D543-4A1C-A7BF-704365B0885B}" type="presParOf" srcId="{62C5C8A7-8EA9-425D-821F-DFFAB0299A81}" destId="{14779894-2B5E-4624-BD6D-BF855012CC13}" srcOrd="0" destOrd="0" presId="urn:microsoft.com/office/officeart/2005/8/layout/hierarchy2"/>
    <dgm:cxn modelId="{2F1373C1-321B-4843-A6A5-48453B883AEA}" type="presParOf" srcId="{14779894-2B5E-4624-BD6D-BF855012CC13}" destId="{FDE0FA9E-F659-4B71-BD62-1DA80D5CACF3}" srcOrd="0" destOrd="0" presId="urn:microsoft.com/office/officeart/2005/8/layout/hierarchy2"/>
    <dgm:cxn modelId="{0385BAA5-F200-44A9-9D4E-C464FE500BCC}" type="presParOf" srcId="{62C5C8A7-8EA9-425D-821F-DFFAB0299A81}" destId="{25DA8013-D7AF-4E3E-AA15-6A3DD0093A50}" srcOrd="1" destOrd="0" presId="urn:microsoft.com/office/officeart/2005/8/layout/hierarchy2"/>
    <dgm:cxn modelId="{946488BA-8D58-45F1-B77E-8CFC6CD22F86}" type="presParOf" srcId="{25DA8013-D7AF-4E3E-AA15-6A3DD0093A50}" destId="{4E84A292-8639-413A-B661-22EAF99322B0}" srcOrd="0" destOrd="0" presId="urn:microsoft.com/office/officeart/2005/8/layout/hierarchy2"/>
    <dgm:cxn modelId="{EFD434F2-7A51-4426-B39C-4ED14FCDD360}" type="presParOf" srcId="{25DA8013-D7AF-4E3E-AA15-6A3DD0093A50}" destId="{1252DF62-EBBD-40D3-B492-8770E14E9A5F}" srcOrd="1" destOrd="0" presId="urn:microsoft.com/office/officeart/2005/8/layout/hierarchy2"/>
    <dgm:cxn modelId="{E125AFBC-B5BC-4FAC-B441-4BCD2D27A3F7}" type="presParOf" srcId="{B319D2AA-D4DD-40A2-995E-1D70CCEF990E}" destId="{D9D9B9AC-1072-4F3B-BE30-E21B226218CA}" srcOrd="4" destOrd="0" presId="urn:microsoft.com/office/officeart/2005/8/layout/hierarchy2"/>
    <dgm:cxn modelId="{6B00534F-037D-4D59-A1AA-4FB5277BEC3F}" type="presParOf" srcId="{D9D9B9AC-1072-4F3B-BE30-E21B226218CA}" destId="{18C47C3D-D68E-4E01-8B6E-6D5919F56E34}" srcOrd="0" destOrd="0" presId="urn:microsoft.com/office/officeart/2005/8/layout/hierarchy2"/>
    <dgm:cxn modelId="{ABE32A89-6DC5-4A08-893C-C6BEA71BA438}" type="presParOf" srcId="{B319D2AA-D4DD-40A2-995E-1D70CCEF990E}" destId="{8E4D5235-A7D2-43F4-98C1-62FE40BA27B5}" srcOrd="5" destOrd="0" presId="urn:microsoft.com/office/officeart/2005/8/layout/hierarchy2"/>
    <dgm:cxn modelId="{F61A3713-8A2D-4781-8FAD-6AF782965E52}" type="presParOf" srcId="{8E4D5235-A7D2-43F4-98C1-62FE40BA27B5}" destId="{D5343299-8D2C-4F12-A6E9-233656B4E0EE}" srcOrd="0" destOrd="0" presId="urn:microsoft.com/office/officeart/2005/8/layout/hierarchy2"/>
    <dgm:cxn modelId="{C3DAB6E6-25CD-4B3B-B4EF-1BEE5A9236D6}" type="presParOf" srcId="{8E4D5235-A7D2-43F4-98C1-62FE40BA27B5}" destId="{62778029-4F16-4A13-B614-FCF62CE26274}" srcOrd="1" destOrd="0" presId="urn:microsoft.com/office/officeart/2005/8/layout/hierarchy2"/>
    <dgm:cxn modelId="{648F6D15-D0F5-4008-8500-D7307DDF36A3}" type="presParOf" srcId="{62778029-4F16-4A13-B614-FCF62CE26274}" destId="{5E8F6869-D546-473F-9D04-C1D009B0116D}" srcOrd="0" destOrd="0" presId="urn:microsoft.com/office/officeart/2005/8/layout/hierarchy2"/>
    <dgm:cxn modelId="{45ACA539-38E4-40CE-BF73-7F920E4173CA}" type="presParOf" srcId="{5E8F6869-D546-473F-9D04-C1D009B0116D}" destId="{F539A72C-E028-47FB-929C-09A448BCC1C9}" srcOrd="0" destOrd="0" presId="urn:microsoft.com/office/officeart/2005/8/layout/hierarchy2"/>
    <dgm:cxn modelId="{4ABD86E4-E1AF-49F8-B764-FF6163328C65}" type="presParOf" srcId="{62778029-4F16-4A13-B614-FCF62CE26274}" destId="{828E5414-9F01-408E-8B25-6595C79A8E49}" srcOrd="1" destOrd="0" presId="urn:microsoft.com/office/officeart/2005/8/layout/hierarchy2"/>
    <dgm:cxn modelId="{3D361847-12E3-409B-A30F-2E94E383DDA8}" type="presParOf" srcId="{828E5414-9F01-408E-8B25-6595C79A8E49}" destId="{3E4F8F41-17C1-4DF3-A317-C80125352E6D}" srcOrd="0" destOrd="0" presId="urn:microsoft.com/office/officeart/2005/8/layout/hierarchy2"/>
    <dgm:cxn modelId="{C5BEED34-F70F-4EE2-AE64-BF2DD02FAD87}" type="presParOf" srcId="{828E5414-9F01-408E-8B25-6595C79A8E49}" destId="{FAE3548B-9DED-4771-8A51-84E2DD55248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8AA22-DA46-48EE-AB00-241DD3DD8C17}">
      <dsp:nvSpPr>
        <dsp:cNvPr id="0" name=""/>
        <dsp:cNvSpPr/>
      </dsp:nvSpPr>
      <dsp:spPr>
        <a:xfrm>
          <a:off x="749902" y="822693"/>
          <a:ext cx="1428766" cy="7143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00B0F0"/>
              </a:solidFill>
            </a:rPr>
            <a:t>结晶环境</a:t>
          </a:r>
        </a:p>
      </dsp:txBody>
      <dsp:txXfrm>
        <a:off x="770826" y="843617"/>
        <a:ext cx="1386918" cy="672535"/>
      </dsp:txXfrm>
    </dsp:sp>
    <dsp:sp modelId="{7AD0BB32-6D3A-42B2-9419-C9D279A3D45B}">
      <dsp:nvSpPr>
        <dsp:cNvPr id="0" name=""/>
        <dsp:cNvSpPr/>
      </dsp:nvSpPr>
      <dsp:spPr>
        <a:xfrm rot="18289469">
          <a:off x="1964035" y="741868"/>
          <a:ext cx="100077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00774" y="2724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439403" y="744095"/>
        <a:ext cx="50038" cy="50038"/>
      </dsp:txXfrm>
    </dsp:sp>
    <dsp:sp modelId="{0D8B2504-30DD-410D-AD2D-85F7BE42E819}">
      <dsp:nvSpPr>
        <dsp:cNvPr id="0" name=""/>
        <dsp:cNvSpPr/>
      </dsp:nvSpPr>
      <dsp:spPr>
        <a:xfrm>
          <a:off x="2750176" y="1152"/>
          <a:ext cx="1428766" cy="7143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C00000"/>
              </a:solidFill>
            </a:rPr>
            <a:t>温度</a:t>
          </a:r>
        </a:p>
      </dsp:txBody>
      <dsp:txXfrm>
        <a:off x="2771100" y="22076"/>
        <a:ext cx="1386918" cy="672535"/>
      </dsp:txXfrm>
    </dsp:sp>
    <dsp:sp modelId="{4925D72A-BE21-4A60-809C-F1AAF96F0788}">
      <dsp:nvSpPr>
        <dsp:cNvPr id="0" name=""/>
        <dsp:cNvSpPr/>
      </dsp:nvSpPr>
      <dsp:spPr>
        <a:xfrm>
          <a:off x="4178943" y="331097"/>
          <a:ext cx="57150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571506" y="2724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4450409" y="344056"/>
        <a:ext cx="28575" cy="28575"/>
      </dsp:txXfrm>
    </dsp:sp>
    <dsp:sp modelId="{963C0041-760D-45E2-A4CA-7D62571F2F95}">
      <dsp:nvSpPr>
        <dsp:cNvPr id="0" name=""/>
        <dsp:cNvSpPr/>
      </dsp:nvSpPr>
      <dsp:spPr>
        <a:xfrm>
          <a:off x="4750450" y="1152"/>
          <a:ext cx="1428766" cy="714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FFFF00"/>
              </a:solidFill>
            </a:rPr>
            <a:t>低温快结</a:t>
          </a:r>
        </a:p>
      </dsp:txBody>
      <dsp:txXfrm>
        <a:off x="4771374" y="22076"/>
        <a:ext cx="1386918" cy="672535"/>
      </dsp:txXfrm>
    </dsp:sp>
    <dsp:sp modelId="{AB965BC6-55C5-4C32-B26C-CA5D74A7C2F9}">
      <dsp:nvSpPr>
        <dsp:cNvPr id="0" name=""/>
        <dsp:cNvSpPr/>
      </dsp:nvSpPr>
      <dsp:spPr>
        <a:xfrm>
          <a:off x="2178669" y="1152638"/>
          <a:ext cx="57150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571506" y="2724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450135" y="1165597"/>
        <a:ext cx="28575" cy="28575"/>
      </dsp:txXfrm>
    </dsp:sp>
    <dsp:sp modelId="{EC6552B5-9335-419D-87B2-32D6B19F9D14}">
      <dsp:nvSpPr>
        <dsp:cNvPr id="0" name=""/>
        <dsp:cNvSpPr/>
      </dsp:nvSpPr>
      <dsp:spPr>
        <a:xfrm>
          <a:off x="2750176" y="822693"/>
          <a:ext cx="1428766" cy="7143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C00000"/>
              </a:solidFill>
              <a:latin typeface="Calibri"/>
              <a:ea typeface="等线" panose="02010600030101010101" pitchFamily="2" charset="-122"/>
              <a:cs typeface="+mn-cs"/>
            </a:rPr>
            <a:t>压力</a:t>
          </a:r>
        </a:p>
      </dsp:txBody>
      <dsp:txXfrm>
        <a:off x="2771100" y="843617"/>
        <a:ext cx="1386918" cy="672535"/>
      </dsp:txXfrm>
    </dsp:sp>
    <dsp:sp modelId="{14779894-2B5E-4624-BD6D-BF855012CC13}">
      <dsp:nvSpPr>
        <dsp:cNvPr id="0" name=""/>
        <dsp:cNvSpPr/>
      </dsp:nvSpPr>
      <dsp:spPr>
        <a:xfrm>
          <a:off x="4178943" y="1152638"/>
          <a:ext cx="57150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571506" y="2724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4450409" y="1165597"/>
        <a:ext cx="28575" cy="28575"/>
      </dsp:txXfrm>
    </dsp:sp>
    <dsp:sp modelId="{4E84A292-8639-413A-B661-22EAF99322B0}">
      <dsp:nvSpPr>
        <dsp:cNvPr id="0" name=""/>
        <dsp:cNvSpPr/>
      </dsp:nvSpPr>
      <dsp:spPr>
        <a:xfrm>
          <a:off x="4750450" y="822693"/>
          <a:ext cx="1428766" cy="714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FFFF00"/>
              </a:solidFill>
            </a:rPr>
            <a:t>低压有利</a:t>
          </a:r>
        </a:p>
      </dsp:txBody>
      <dsp:txXfrm>
        <a:off x="4771374" y="843617"/>
        <a:ext cx="1386918" cy="672535"/>
      </dsp:txXfrm>
    </dsp:sp>
    <dsp:sp modelId="{D9D9B9AC-1072-4F3B-BE30-E21B226218CA}">
      <dsp:nvSpPr>
        <dsp:cNvPr id="0" name=""/>
        <dsp:cNvSpPr/>
      </dsp:nvSpPr>
      <dsp:spPr>
        <a:xfrm rot="3310531">
          <a:off x="1964035" y="1563409"/>
          <a:ext cx="100077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00774" y="2724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439403" y="1565636"/>
        <a:ext cx="50038" cy="50038"/>
      </dsp:txXfrm>
    </dsp:sp>
    <dsp:sp modelId="{D5343299-8D2C-4F12-A6E9-233656B4E0EE}">
      <dsp:nvSpPr>
        <dsp:cNvPr id="0" name=""/>
        <dsp:cNvSpPr/>
      </dsp:nvSpPr>
      <dsp:spPr>
        <a:xfrm>
          <a:off x="2750176" y="1644234"/>
          <a:ext cx="1428766" cy="7143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C00000"/>
              </a:solidFill>
              <a:latin typeface="Calibri"/>
              <a:ea typeface="等线" panose="02010600030101010101" pitchFamily="2" charset="-122"/>
              <a:cs typeface="+mn-cs"/>
            </a:rPr>
            <a:t>体系浓度</a:t>
          </a:r>
        </a:p>
      </dsp:txBody>
      <dsp:txXfrm>
        <a:off x="2771100" y="1665158"/>
        <a:ext cx="1386918" cy="672535"/>
      </dsp:txXfrm>
    </dsp:sp>
    <dsp:sp modelId="{5E8F6869-D546-473F-9D04-C1D009B0116D}">
      <dsp:nvSpPr>
        <dsp:cNvPr id="0" name=""/>
        <dsp:cNvSpPr/>
      </dsp:nvSpPr>
      <dsp:spPr>
        <a:xfrm>
          <a:off x="4178943" y="1974179"/>
          <a:ext cx="57150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571506" y="2724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4450409" y="1987138"/>
        <a:ext cx="28575" cy="28575"/>
      </dsp:txXfrm>
    </dsp:sp>
    <dsp:sp modelId="{3E4F8F41-17C1-4DF3-A317-C80125352E6D}">
      <dsp:nvSpPr>
        <dsp:cNvPr id="0" name=""/>
        <dsp:cNvSpPr/>
      </dsp:nvSpPr>
      <dsp:spPr>
        <a:xfrm>
          <a:off x="4750450" y="1644234"/>
          <a:ext cx="1428766" cy="714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rgbClr val="FFFF00"/>
              </a:solidFill>
            </a:rPr>
            <a:t>原料充沛</a:t>
          </a:r>
        </a:p>
      </dsp:txBody>
      <dsp:txXfrm>
        <a:off x="4771374" y="1665158"/>
        <a:ext cx="1386918" cy="672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5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64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846667"/>
            <a:ext cx="12192000" cy="5554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3" name="直接连接符 2"/>
          <p:cNvCxnSpPr/>
          <p:nvPr/>
        </p:nvCxnSpPr>
        <p:spPr>
          <a:xfrm>
            <a:off x="1007435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35360" y="277338"/>
            <a:ext cx="576064" cy="559375"/>
            <a:chOff x="298460" y="987574"/>
            <a:chExt cx="288032" cy="279687"/>
          </a:xfrm>
        </p:grpSpPr>
        <p:sp>
          <p:nvSpPr>
            <p:cNvPr id="5" name="矩形 4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2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846667"/>
            <a:ext cx="12192000" cy="5554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504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846667"/>
            <a:ext cx="12192000" cy="5554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4409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3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2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4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4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2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9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5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0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410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846667"/>
            <a:ext cx="12192000" cy="5554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3" name="直接连接符 2"/>
          <p:cNvCxnSpPr/>
          <p:nvPr/>
        </p:nvCxnSpPr>
        <p:spPr>
          <a:xfrm>
            <a:off x="1007435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35360" y="277338"/>
            <a:ext cx="576064" cy="559375"/>
            <a:chOff x="298460" y="987574"/>
            <a:chExt cx="288032" cy="279687"/>
          </a:xfrm>
        </p:grpSpPr>
        <p:sp>
          <p:nvSpPr>
            <p:cNvPr id="5" name="矩形 4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9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2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0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846667"/>
            <a:ext cx="12192000" cy="5554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3950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5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1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4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6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96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5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846667"/>
            <a:ext cx="12192000" cy="5554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3" name="直接连接符 2"/>
          <p:cNvCxnSpPr/>
          <p:nvPr/>
        </p:nvCxnSpPr>
        <p:spPr>
          <a:xfrm>
            <a:off x="1007435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35360" y="277338"/>
            <a:ext cx="576064" cy="559375"/>
            <a:chOff x="298460" y="987574"/>
            <a:chExt cx="288032" cy="279687"/>
          </a:xfrm>
        </p:grpSpPr>
        <p:sp>
          <p:nvSpPr>
            <p:cNvPr id="5" name="矩形 4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3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6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6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4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0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9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8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59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7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DECE-99FF-476A-900F-F88B095DEAC6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8FAF-2CF2-407B-8EF7-0D130F000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11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2020/7/10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5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8.jpe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Relationship Id="rId6" Type="http://schemas.openxmlformats.org/officeDocument/2006/relationships/image" Target="../media/image12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diagramColors" Target="../diagrams/colors1.xml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diagramQuickStyle" Target="../diagrams/quickStyle1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41.gif"/><Relationship Id="rId1" Type="http://schemas.openxmlformats.org/officeDocument/2006/relationships/tags" Target="../tags/tag2.xml"/><Relationship Id="rId6" Type="http://schemas.openxmlformats.org/officeDocument/2006/relationships/image" Target="../media/image36.jpeg"/><Relationship Id="rId11" Type="http://schemas.openxmlformats.org/officeDocument/2006/relationships/diagramLayout" Target="../diagrams/layout1.xml"/><Relationship Id="rId5" Type="http://schemas.openxmlformats.org/officeDocument/2006/relationships/image" Target="../media/image35.jpeg"/><Relationship Id="rId15" Type="http://schemas.openxmlformats.org/officeDocument/2006/relationships/image" Target="../media/image40.jpg"/><Relationship Id="rId10" Type="http://schemas.openxmlformats.org/officeDocument/2006/relationships/diagramData" Target="../diagrams/data1.xml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video" Target="../media/media2.mp4"/><Relationship Id="rId7" Type="http://schemas.openxmlformats.org/officeDocument/2006/relationships/image" Target="../media/image52.jp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C1D6F293-28A9-4DA0-A4B9-94124191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52" y="0"/>
            <a:ext cx="12201212" cy="687338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1071C89-2207-4B09-9922-EE43AA1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289" y="829465"/>
            <a:ext cx="8923831" cy="2590800"/>
          </a:xfrm>
        </p:spPr>
        <p:txBody>
          <a:bodyPr/>
          <a:lstStyle/>
          <a:p>
            <a:r>
              <a:rPr lang="zh-CN" altLang="zh-CN" b="1" dirty="0"/>
              <a:t>岩石里的“针”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FE6C74F-CF71-4F42-B241-491F3A72D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120" y="3828177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讲解人：赵慧博</a:t>
            </a:r>
            <a:endParaRPr lang="en-US" altLang="zh-CN" sz="3200" dirty="0"/>
          </a:p>
          <a:p>
            <a:r>
              <a:rPr lang="zh-CN" altLang="en-US" sz="3200" dirty="0"/>
              <a:t>中国地质调查局西安地质调查中心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7E3B75-AC51-4CE4-BA98-F85284A69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11" y="1264993"/>
            <a:ext cx="1603330" cy="649095"/>
          </a:xfrm>
          <a:prstGeom prst="rect">
            <a:avLst/>
          </a:prstGeom>
        </p:spPr>
      </p:pic>
      <p:pic>
        <p:nvPicPr>
          <p:cNvPr id="7" name="图片 6" descr="中国地调局局徽">
            <a:extLst>
              <a:ext uri="{FF2B5EF4-FFF2-40B4-BE49-F238E27FC236}">
                <a16:creationId xmlns:a16="http://schemas.microsoft.com/office/drawing/2014/main" id="{DEF99A7F-9631-4AC9-AEFB-E9E1FFC48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82" y="1457767"/>
            <a:ext cx="11636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V.A. - 勿念他归">
            <a:hlinkClick r:id="" action="ppaction://media"/>
            <a:extLst>
              <a:ext uri="{FF2B5EF4-FFF2-40B4-BE49-F238E27FC236}">
                <a16:creationId xmlns:a16="http://schemas.microsoft.com/office/drawing/2014/main" id="{97E948C3-8FC1-4D63-921F-F3888B223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266" y="6419654"/>
            <a:ext cx="406400" cy="4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90">
        <p:random/>
      </p:transition>
    </mc:Choice>
    <mc:Fallback xmlns="">
      <p:transition spd="slow" advClick="0" advTm="809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7">
            <a:extLst>
              <a:ext uri="{FF2B5EF4-FFF2-40B4-BE49-F238E27FC236}">
                <a16:creationId xmlns:a16="http://schemas.microsoft.com/office/drawing/2014/main" id="{F0F597CA-9309-4DA7-A300-BB0265C0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特殊的宝石光学效应</a:t>
            </a:r>
            <a:r>
              <a:rPr lang="en-US" altLang="zh-CN" b="1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b="1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星光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3BBA93-07CF-46E5-A10B-2480084A0F6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31" y="1379064"/>
            <a:ext cx="2614343" cy="28295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A07F06E-57AA-4357-B269-40DA9BEC4F1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934" y="1379064"/>
            <a:ext cx="2434359" cy="2829568"/>
          </a:xfrm>
          <a:prstGeom prst="rect">
            <a:avLst/>
          </a:prstGeom>
        </p:spPr>
      </p:pic>
      <p:pic>
        <p:nvPicPr>
          <p:cNvPr id="8" name="图片 7" descr="C:\Users\zhuibo\AppData\Local\Temp\WeChat Files\8090268abc51130ddece99a9b950c72.jpg">
            <a:extLst>
              <a:ext uri="{FF2B5EF4-FFF2-40B4-BE49-F238E27FC236}">
                <a16:creationId xmlns:a16="http://schemas.microsoft.com/office/drawing/2014/main" id="{118609BE-6159-4B1A-B101-1447789F24F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3741" r="8122"/>
          <a:stretch/>
        </p:blipFill>
        <p:spPr bwMode="auto">
          <a:xfrm>
            <a:off x="110166" y="1379064"/>
            <a:ext cx="4139445" cy="2829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A551D55-7E54-4D7C-A5BF-521074888BA1}"/>
              </a:ext>
            </a:extLst>
          </p:cNvPr>
          <p:cNvSpPr txBox="1"/>
          <p:nvPr/>
        </p:nvSpPr>
        <p:spPr>
          <a:xfrm>
            <a:off x="455930" y="4297185"/>
            <a:ext cx="318161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3</a:t>
            </a:r>
            <a:r>
              <a:rPr lang="zh-CN" altLang="en-US" sz="2400" dirty="0"/>
              <a:t>组</a:t>
            </a:r>
            <a:r>
              <a:rPr lang="en-US" altLang="zh-CN" sz="2400" dirty="0"/>
              <a:t>120°</a:t>
            </a:r>
            <a:r>
              <a:rPr lang="zh-CN" altLang="en-US" sz="2400" dirty="0"/>
              <a:t>交角的包裹体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E7E8678-AF3E-4EBB-9E1B-0CB860BABBCD}"/>
              </a:ext>
            </a:extLst>
          </p:cNvPr>
          <p:cNvSpPr txBox="1"/>
          <p:nvPr/>
        </p:nvSpPr>
        <p:spPr>
          <a:xfrm>
            <a:off x="7416868" y="4262843"/>
            <a:ext cx="194846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星光红宝石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738C3F-492E-42BB-9E87-0B4E457809FB}"/>
              </a:ext>
            </a:extLst>
          </p:cNvPr>
          <p:cNvSpPr txBox="1"/>
          <p:nvPr/>
        </p:nvSpPr>
        <p:spPr>
          <a:xfrm>
            <a:off x="9993654" y="4260695"/>
            <a:ext cx="194846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星光蓝宝石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47BE5AC-001A-4C0A-AF7B-592FAABC2BA1}"/>
              </a:ext>
            </a:extLst>
          </p:cNvPr>
          <p:cNvSpPr txBox="1"/>
          <p:nvPr/>
        </p:nvSpPr>
        <p:spPr>
          <a:xfrm>
            <a:off x="288099" y="4825031"/>
            <a:ext cx="11811267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常见的猫眼效应的宝石有金绿宝石猫眼、石英猫眼、电气石猫眼、磷灰石猫眼等，常具星光效应的宝石有星光红宝石、星光蓝宝石、星光石榴石、星光透辉石等。</a:t>
            </a:r>
          </a:p>
          <a:p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0E86A46-921A-449C-A3AD-5ED1D9178479}"/>
              </a:ext>
            </a:extLst>
          </p:cNvPr>
          <p:cNvGrpSpPr/>
          <p:nvPr/>
        </p:nvGrpSpPr>
        <p:grpSpPr>
          <a:xfrm>
            <a:off x="1767967" y="1802986"/>
            <a:ext cx="1685826" cy="1797942"/>
            <a:chOff x="1767967" y="1802986"/>
            <a:chExt cx="1685826" cy="1797942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23E9D77-46CC-4FDB-8B69-29958F90CB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6900" y="2145776"/>
              <a:ext cx="1329179" cy="1112362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76DCE35C-DDE9-4476-8617-BDCEAFE382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42535" y="1802986"/>
              <a:ext cx="136689" cy="1797942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AB22FAC-72AC-4CB8-BC02-A5AC90FA78BD}"/>
                </a:ext>
              </a:extLst>
            </p:cNvPr>
            <p:cNvCxnSpPr>
              <a:cxnSpLocks/>
            </p:cNvCxnSpPr>
            <p:nvPr/>
          </p:nvCxnSpPr>
          <p:spPr>
            <a:xfrm>
              <a:off x="1767967" y="2271547"/>
              <a:ext cx="1685826" cy="86082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2" name="星光">
            <a:hlinkClick r:id="" action="ppaction://media"/>
            <a:extLst>
              <a:ext uri="{FF2B5EF4-FFF2-40B4-BE49-F238E27FC236}">
                <a16:creationId xmlns:a16="http://schemas.microsoft.com/office/drawing/2014/main" id="{A7BD472A-F48D-4653-B225-93C73E7204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65.678"/>
                </p14:media>
              </p:ext>
            </p:extLst>
          </p:nvPr>
        </p:nvPicPr>
        <p:blipFill rotWithShape="1">
          <a:blip r:embed="rId7"/>
          <a:srcRect t="17655" r="11479" b="30602"/>
          <a:stretch/>
        </p:blipFill>
        <p:spPr>
          <a:xfrm>
            <a:off x="4271871" y="1379064"/>
            <a:ext cx="2743200" cy="28295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9F3EFDD-1513-4D3C-9D0C-308E2837848B}"/>
              </a:ext>
            </a:extLst>
          </p:cNvPr>
          <p:cNvSpPr txBox="1"/>
          <p:nvPr/>
        </p:nvSpPr>
        <p:spPr>
          <a:xfrm>
            <a:off x="4669237" y="4260694"/>
            <a:ext cx="194846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星光芙蓉石</a:t>
            </a:r>
          </a:p>
        </p:txBody>
      </p:sp>
    </p:spTree>
    <p:extLst>
      <p:ext uri="{BB962C8B-B14F-4D97-AF65-F5344CB8AC3E}">
        <p14:creationId xmlns:p14="http://schemas.microsoft.com/office/powerpoint/2010/main" val="30591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136">
        <p:random/>
      </p:transition>
    </mc:Choice>
    <mc:Fallback xmlns="">
      <p:transition spd="slow" advClick="0" advTm="111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" objId="22"/>
        <p14:stopEvt time="1520" objId="22"/>
        <p14:playEvt time="4734" objId="22"/>
        <p14:playEvt time="9820" objId="22"/>
        <p14:stopEvt time="11136" objId="2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B1E12E-314E-4E0C-838C-612291A21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956" cy="68580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DD30E8-2D38-4A7D-A868-02346E6EE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70956" cy="197020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岩石中的“针”，从宏观到微观，精彩绝伦的绚丽奇观、视觉盛宴。丰富多姿的大自然，奇妙有趣的矿物世界，等待我们去探索！</a:t>
            </a:r>
          </a:p>
          <a:p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341">
        <p:random/>
      </p:transition>
    </mc:Choice>
    <mc:Fallback xmlns="">
      <p:transition spd="slow" advClick="0" advTm="6341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7C3161F-E18C-4408-B955-80EB25C5A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145" y="0"/>
            <a:ext cx="4202845" cy="6858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90BF4B6-FACE-41AB-B3C5-185A2D55C22E}"/>
              </a:ext>
            </a:extLst>
          </p:cNvPr>
          <p:cNvSpPr txBox="1"/>
          <p:nvPr/>
        </p:nvSpPr>
        <p:spPr>
          <a:xfrm>
            <a:off x="8396856" y="187569"/>
            <a:ext cx="3262432" cy="65405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vert="eaVert" wrap="square" rtlCol="0">
            <a:spAutoFit/>
          </a:bodyPr>
          <a:lstStyle/>
          <a:p>
            <a:r>
              <a:rPr lang="zh-CN" altLang="zh-CN" sz="4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寒衣针线密，家信墨痕新</a:t>
            </a:r>
            <a:endParaRPr lang="en-US" altLang="zh-CN" sz="40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40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sz="40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金针刺菡萏，夜夜得见莲</a:t>
            </a:r>
            <a:endParaRPr lang="en-US" altLang="zh-CN" sz="40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40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40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</a:t>
            </a:r>
            <a:r>
              <a:rPr lang="zh-CN" altLang="zh-CN" sz="4000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绵里藏针，笑里藏刀</a:t>
            </a:r>
            <a:endParaRPr lang="en-US" altLang="zh-CN" sz="4000" dirty="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613703-DA49-400E-9F4B-0CA3C42BB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6312" cy="69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7832">
        <p:random/>
      </p:transition>
    </mc:Choice>
    <mc:Fallback xmlns="">
      <p:transition spd="slow" advClick="0" advTm="17832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5999A2-7CD4-4065-A715-6F88CEE1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262" y="2639065"/>
            <a:ext cx="10414000" cy="10905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岩石的“针”是什么样子</a:t>
            </a:r>
            <a:endParaRPr lang="en-US" altLang="zh-CN" sz="5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1B59205-5B10-41CE-89AA-48E4426FB4AC}"/>
              </a:ext>
            </a:extLst>
          </p:cNvPr>
          <p:cNvSpPr/>
          <p:nvPr/>
        </p:nvSpPr>
        <p:spPr>
          <a:xfrm>
            <a:off x="1897062" y="3948857"/>
            <a:ext cx="839787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似针状矿物、似针状矿物包裹体</a:t>
            </a:r>
            <a:endParaRPr lang="en-US" altLang="zh-CN" sz="36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en-US" altLang="zh-CN" sz="36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金红石、夕线石、针铁矿、蓝晶石、磷灰石、电气石、绿柱石、绒铜矿等</a:t>
            </a:r>
          </a:p>
        </p:txBody>
      </p:sp>
      <p:pic>
        <p:nvPicPr>
          <p:cNvPr id="5" name="图形 4" descr="问号">
            <a:extLst>
              <a:ext uri="{FF2B5EF4-FFF2-40B4-BE49-F238E27FC236}">
                <a16:creationId xmlns:a16="http://schemas.microsoft.com/office/drawing/2014/main" id="{D29A5CE2-3512-4636-A1D6-E7185B8B8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262" y="2228853"/>
            <a:ext cx="1610360" cy="16103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8A12598-8996-4C2A-BA99-5CAFF0E2105B}"/>
              </a:ext>
            </a:extLst>
          </p:cNvPr>
          <p:cNvGrpSpPr/>
          <p:nvPr/>
        </p:nvGrpSpPr>
        <p:grpSpPr>
          <a:xfrm>
            <a:off x="39328" y="9832"/>
            <a:ext cx="12126556" cy="2086093"/>
            <a:chOff x="0" y="0"/>
            <a:chExt cx="12126556" cy="20860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22867CF-D00A-4B69-BD61-9D3AD3540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686175" cy="207792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E81CB0-E434-45ED-AFD9-5B21D8E3F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176" y="0"/>
              <a:ext cx="2781300" cy="208597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7F6F5-1153-4B70-A9EA-B042CAE30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" t="7177" r="600" b="10235"/>
            <a:stretch/>
          </p:blipFill>
          <p:spPr>
            <a:xfrm>
              <a:off x="6467476" y="1"/>
              <a:ext cx="2876549" cy="208609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BD0E6D-42A1-44D6-B4AF-437D9FBA8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106" y="2887"/>
              <a:ext cx="2777450" cy="20830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39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465">
        <p:random/>
      </p:transition>
    </mc:Choice>
    <mc:Fallback xmlns="">
      <p:transition spd="slow" advClick="0" advTm="2346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1AC66-46A7-4BB8-900C-33E448EA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E72DB9-2056-4438-89B8-9A41BE4E5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A94A4D3-3AC7-4450-B094-71A4B7F8C1FB}"/>
              </a:ext>
            </a:extLst>
          </p:cNvPr>
          <p:cNvGrpSpPr/>
          <p:nvPr/>
        </p:nvGrpSpPr>
        <p:grpSpPr>
          <a:xfrm>
            <a:off x="-1" y="60289"/>
            <a:ext cx="12484101" cy="6764718"/>
            <a:chOff x="-1" y="13154"/>
            <a:chExt cx="13001475" cy="6220897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2B0109D-2F72-42B7-89C3-E6E6AF6B834B}"/>
                </a:ext>
              </a:extLst>
            </p:cNvPr>
            <p:cNvGrpSpPr/>
            <p:nvPr/>
          </p:nvGrpSpPr>
          <p:grpSpPr>
            <a:xfrm>
              <a:off x="0" y="13154"/>
              <a:ext cx="13001474" cy="3498674"/>
              <a:chOff x="505970" y="234197"/>
              <a:chExt cx="13001474" cy="3498674"/>
            </a:xfrm>
          </p:grpSpPr>
          <p:pic>
            <p:nvPicPr>
              <p:cNvPr id="4" name="图片 3" descr="https://ss0.bdstatic.com/94oJfD_bAAcT8t7mm9GUKT-xh_/timg?image&amp;quality=100&amp;size=b4000_4000&amp;sec=1590116405&amp;di=c0e93df2ebf3f7905ab164ce6a8e52c2&amp;src=http://b-ssl.duitang.com/uploads/item/201410/31/20141031131746_HtFTJ.thumb.700_0.jpeg">
                <a:extLst>
                  <a:ext uri="{FF2B5EF4-FFF2-40B4-BE49-F238E27FC236}">
                    <a16:creationId xmlns:a16="http://schemas.microsoft.com/office/drawing/2014/main" id="{1E71283E-9121-4D11-B44A-7730ACC7D3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970" y="234197"/>
                <a:ext cx="3490005" cy="3490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图片 7" descr="https://timgsa.baidu.com/timg?image&amp;quality=80&amp;size=b9999_10000&amp;sec=1590126653219&amp;di=33aa7efe75657c35d7aefef804d8846a&amp;imgtype=0&amp;src=http%3A%2F%2Fb-ssl.duitang.com%2Fuploads%2Fitem%2F201903%2F01%2F20190301161941_oibkd.jpg">
                <a:extLst>
                  <a:ext uri="{FF2B5EF4-FFF2-40B4-BE49-F238E27FC236}">
                    <a16:creationId xmlns:a16="http://schemas.microsoft.com/office/drawing/2014/main" id="{C7D9EDA3-AF85-40A0-9197-792BA2853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" b="15256"/>
              <a:stretch>
                <a:fillRect/>
              </a:stretch>
            </p:blipFill>
            <p:spPr bwMode="auto">
              <a:xfrm flipH="1">
                <a:off x="3995974" y="234197"/>
                <a:ext cx="2663515" cy="3490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图片 6" descr="https://ss2.bdstatic.com/70cFvnSh_Q1YnxGkpoWK1HF6hhy/it/u=2690924885,542464953&amp;fm=11&amp;gp=0.jpg">
                <a:extLst>
                  <a:ext uri="{FF2B5EF4-FFF2-40B4-BE49-F238E27FC236}">
                    <a16:creationId xmlns:a16="http://schemas.microsoft.com/office/drawing/2014/main" id="{A7E999B2-5B94-4B0A-8189-EB4F2D416F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722" b="10527"/>
              <a:stretch>
                <a:fillRect/>
              </a:stretch>
            </p:blipFill>
            <p:spPr bwMode="auto">
              <a:xfrm>
                <a:off x="6659489" y="242866"/>
                <a:ext cx="6847955" cy="3490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图片 10" descr="http://5b0988e595225.cdn.sohucs.com/images/20170906/eeb31b851b924a609d700c5114cdd756.jpeg">
              <a:extLst>
                <a:ext uri="{FF2B5EF4-FFF2-40B4-BE49-F238E27FC236}">
                  <a16:creationId xmlns:a16="http://schemas.microsoft.com/office/drawing/2014/main" id="{FD4C4A4F-228E-433E-8694-6F6E77EB07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2"/>
            <a:stretch/>
          </p:blipFill>
          <p:spPr bwMode="auto">
            <a:xfrm>
              <a:off x="-1" y="3503159"/>
              <a:ext cx="4484573" cy="2708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8" descr="http://5b0988e595225.cdn.sohucs.com/images/20170906/5ebf9998f49b4be2bfc6f7a959ca4257.jpeg">
              <a:extLst>
                <a:ext uri="{FF2B5EF4-FFF2-40B4-BE49-F238E27FC236}">
                  <a16:creationId xmlns:a16="http://schemas.microsoft.com/office/drawing/2014/main" id="{6DF46559-D29E-4808-9B2B-B07387B998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2"/>
            <a:stretch/>
          </p:blipFill>
          <p:spPr bwMode="auto">
            <a:xfrm>
              <a:off x="4484572" y="3525439"/>
              <a:ext cx="3945146" cy="2708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图片 9" descr="http://5b0988e595225.cdn.sohucs.com/images/20170906/254324d9788248fb914e4944db81c0b3.jpeg">
              <a:extLst>
                <a:ext uri="{FF2B5EF4-FFF2-40B4-BE49-F238E27FC236}">
                  <a16:creationId xmlns:a16="http://schemas.microsoft.com/office/drawing/2014/main" id="{CB4CD53A-D014-4C29-99D2-8F954FEAC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2"/>
            <a:stretch/>
          </p:blipFill>
          <p:spPr bwMode="auto">
            <a:xfrm>
              <a:off x="8429718" y="3525439"/>
              <a:ext cx="4286296" cy="2708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962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944">
        <p:random/>
      </p:transition>
    </mc:Choice>
    <mc:Fallback xmlns="">
      <p:transition spd="slow" advClick="0" advTm="23944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8290C-2916-4040-8055-2F190EBD6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6" y="-179109"/>
            <a:ext cx="10477893" cy="1488499"/>
          </a:xfrm>
        </p:spPr>
        <p:txBody>
          <a:bodyPr/>
          <a:lstStyle/>
          <a:p>
            <a:r>
              <a:rPr lang="zh-CN" altLang="en-US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显微镜下的“针”（百倍）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F0D0132-E6D0-4042-A38D-33F9E869FA70}"/>
              </a:ext>
            </a:extLst>
          </p:cNvPr>
          <p:cNvGrpSpPr/>
          <p:nvPr/>
        </p:nvGrpSpPr>
        <p:grpSpPr>
          <a:xfrm>
            <a:off x="0" y="956821"/>
            <a:ext cx="12191999" cy="5901179"/>
            <a:chOff x="838200" y="347472"/>
            <a:chExt cx="10436258" cy="518606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B4BFE9D-5B07-4BC1-930B-E639041A8DB8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7472"/>
              <a:ext cx="3645311" cy="2640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2E47B2-E50A-40C4-AAD4-6CF7F461003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3512" y="347472"/>
              <a:ext cx="3548126" cy="2640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05C5A59-C518-4E73-94E8-BB56FAC775CA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638" y="365125"/>
              <a:ext cx="3242820" cy="2623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5826D7E-DB76-4746-8178-BFFE080E32D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047696"/>
              <a:ext cx="3645311" cy="248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F9DEB47-6E10-47C9-BD35-31D3C2955099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3511" y="3060078"/>
              <a:ext cx="3548126" cy="2473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E10E4D3-86AC-496C-AB56-813B8FACB0E6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637" y="3060713"/>
              <a:ext cx="3242820" cy="24728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61807D1-E172-42AF-86D5-30E78404ED53}"/>
              </a:ext>
            </a:extLst>
          </p:cNvPr>
          <p:cNvSpPr txBox="1"/>
          <p:nvPr/>
        </p:nvSpPr>
        <p:spPr>
          <a:xfrm>
            <a:off x="0" y="956821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蓝线石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B6863BC-C9AB-44B1-97BF-9F97FFF91EB8}"/>
              </a:ext>
            </a:extLst>
          </p:cNvPr>
          <p:cNvSpPr txBox="1"/>
          <p:nvPr/>
        </p:nvSpPr>
        <p:spPr>
          <a:xfrm>
            <a:off x="4258579" y="956821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矽线石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508F92B-4602-4F94-8908-7C994C6CDCB7}"/>
              </a:ext>
            </a:extLst>
          </p:cNvPr>
          <p:cNvSpPr txBox="1"/>
          <p:nvPr/>
        </p:nvSpPr>
        <p:spPr>
          <a:xfrm>
            <a:off x="8403623" y="950058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斜长石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D9C35B9-7DE4-481D-B805-1A8F18FD1189}"/>
              </a:ext>
            </a:extLst>
          </p:cNvPr>
          <p:cNvSpPr txBox="1"/>
          <p:nvPr/>
        </p:nvSpPr>
        <p:spPr>
          <a:xfrm>
            <a:off x="-1" y="4029385"/>
            <a:ext cx="1710279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硬绿泥石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1887AE9-8126-46C5-A621-9A5362A2E992}"/>
              </a:ext>
            </a:extLst>
          </p:cNvPr>
          <p:cNvSpPr txBox="1"/>
          <p:nvPr/>
        </p:nvSpPr>
        <p:spPr>
          <a:xfrm>
            <a:off x="4258578" y="4043473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磷灰石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F31293A-E494-4AFF-A4F9-ED14EF6B3CDB}"/>
              </a:ext>
            </a:extLst>
          </p:cNvPr>
          <p:cNvSpPr txBox="1"/>
          <p:nvPr/>
        </p:nvSpPr>
        <p:spPr>
          <a:xfrm>
            <a:off x="8391095" y="4045855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锂辉石</a:t>
            </a:r>
          </a:p>
        </p:txBody>
      </p:sp>
    </p:spTree>
    <p:extLst>
      <p:ext uri="{BB962C8B-B14F-4D97-AF65-F5344CB8AC3E}">
        <p14:creationId xmlns:p14="http://schemas.microsoft.com/office/powerpoint/2010/main" val="40825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802">
        <p:random/>
      </p:transition>
    </mc:Choice>
    <mc:Fallback xmlns="">
      <p:transition spd="slow" advClick="0" advTm="12802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CB2B96-339F-407E-8A75-CAFB00078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35" y="768930"/>
            <a:ext cx="3634039" cy="1804588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</a:t>
            </a:r>
            <a:r>
              <a:rPr lang="zh-CN" altLang="en-US" sz="49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扫描电镜</a:t>
            </a:r>
            <a:br>
              <a:rPr lang="en-US" altLang="zh-CN" sz="49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r>
              <a:rPr lang="zh-CN" altLang="en-US" sz="49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结构放大利器</a:t>
            </a:r>
            <a:br>
              <a:rPr lang="en-US" altLang="zh-CN" sz="49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r>
              <a:rPr lang="en-US" altLang="zh-CN" sz="49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zh-CN" altLang="en-US" sz="49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（千万倍）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438FB88-DEB6-4D9A-99F2-05B1B98E2028}"/>
              </a:ext>
            </a:extLst>
          </p:cNvPr>
          <p:cNvGrpSpPr/>
          <p:nvPr/>
        </p:nvGrpSpPr>
        <p:grpSpPr>
          <a:xfrm>
            <a:off x="4732256" y="1"/>
            <a:ext cx="7459744" cy="6858000"/>
            <a:chOff x="5560770" y="356437"/>
            <a:chExt cx="6237226" cy="50639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4F7379C-92B7-44CD-A0E4-FF11911367E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771" y="356437"/>
              <a:ext cx="3038485" cy="2633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26EC4A2-F119-4116-B862-6BF4EE1296F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511" y="365125"/>
              <a:ext cx="3038485" cy="2625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476EFC-7D75-48AA-B743-3AC74AADDA2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770" y="3156830"/>
              <a:ext cx="3038485" cy="2263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54719A5-D1E1-49CD-8938-D24C3F869A18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511" y="3156830"/>
              <a:ext cx="3038484" cy="22635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0EAACF2-8099-49FE-99B4-2CAE0E9B0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5260"/>
            <a:ext cx="4729349" cy="36901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A4CDC28-06D2-4AEE-B6A7-16212DAFEC62}"/>
              </a:ext>
            </a:extLst>
          </p:cNvPr>
          <p:cNvSpPr txBox="1"/>
          <p:nvPr/>
        </p:nvSpPr>
        <p:spPr>
          <a:xfrm>
            <a:off x="4729349" y="0"/>
            <a:ext cx="94494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石膏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8135B6-B126-400C-9E5C-3BBD15AD1CD3}"/>
              </a:ext>
            </a:extLst>
          </p:cNvPr>
          <p:cNvSpPr txBox="1"/>
          <p:nvPr/>
        </p:nvSpPr>
        <p:spPr>
          <a:xfrm>
            <a:off x="8557961" y="11767"/>
            <a:ext cx="94494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石膏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CC9594-5EE6-4685-A764-A6DED200C511}"/>
              </a:ext>
            </a:extLst>
          </p:cNvPr>
          <p:cNvSpPr txBox="1"/>
          <p:nvPr/>
        </p:nvSpPr>
        <p:spPr>
          <a:xfrm>
            <a:off x="4729348" y="3792495"/>
            <a:ext cx="17215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硬绿泥石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FA8C678-EA7A-4F93-9590-695EDF495761}"/>
              </a:ext>
            </a:extLst>
          </p:cNvPr>
          <p:cNvSpPr txBox="1"/>
          <p:nvPr/>
        </p:nvSpPr>
        <p:spPr>
          <a:xfrm>
            <a:off x="8557961" y="3792495"/>
            <a:ext cx="17215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硬绿泥石</a:t>
            </a:r>
          </a:p>
        </p:txBody>
      </p:sp>
    </p:spTree>
    <p:extLst>
      <p:ext uri="{BB962C8B-B14F-4D97-AF65-F5344CB8AC3E}">
        <p14:creationId xmlns:p14="http://schemas.microsoft.com/office/powerpoint/2010/main" val="6501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236">
        <p:random/>
      </p:transition>
    </mc:Choice>
    <mc:Fallback xmlns="">
      <p:transition spd="slow" advClick="0" advTm="14236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5F5FA7-661A-4389-BCAF-CFB84585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71" y="81587"/>
            <a:ext cx="3337874" cy="1199724"/>
          </a:xfrm>
        </p:spPr>
        <p:txBody>
          <a:bodyPr/>
          <a:lstStyle/>
          <a:p>
            <a:r>
              <a:rPr lang="zh-CN" altLang="en-US" dirty="0"/>
              <a:t>如何形成？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C6CE034-48AC-4291-BDC3-0E4B8EF96483}"/>
              </a:ext>
            </a:extLst>
          </p:cNvPr>
          <p:cNvGrpSpPr/>
          <p:nvPr/>
        </p:nvGrpSpPr>
        <p:grpSpPr>
          <a:xfrm>
            <a:off x="101071" y="1059449"/>
            <a:ext cx="11906158" cy="2709911"/>
            <a:chOff x="142921" y="846089"/>
            <a:chExt cx="11906158" cy="2709911"/>
          </a:xfrm>
        </p:grpSpPr>
        <p:pic>
          <p:nvPicPr>
            <p:cNvPr id="4" name="文本占位符 4294967294">
              <a:extLst>
                <a:ext uri="{FF2B5EF4-FFF2-40B4-BE49-F238E27FC236}">
                  <a16:creationId xmlns:a16="http://schemas.microsoft.com/office/drawing/2014/main" id="{6D7EC307-0CF3-4C65-90F0-09879DCF668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2921" y="1275503"/>
              <a:ext cx="1749737" cy="1913013"/>
            </a:xfrm>
            <a:prstGeom prst="rect">
              <a:avLst/>
            </a:prstGeom>
            <a:noFill/>
            <a:ln>
              <a:miter lim="800000"/>
            </a:ln>
          </p:spPr>
        </p:pic>
        <p:pic>
          <p:nvPicPr>
            <p:cNvPr id="5" name="图片 4" descr="四方晶系模型xiao.jpg">
              <a:extLst>
                <a:ext uri="{FF2B5EF4-FFF2-40B4-BE49-F238E27FC236}">
                  <a16:creationId xmlns:a16="http://schemas.microsoft.com/office/drawing/2014/main" id="{9D9CBF4A-BFCD-4FEB-B611-62B0366B446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14844" y="899750"/>
              <a:ext cx="1284368" cy="2496460"/>
            </a:xfrm>
            <a:prstGeom prst="rect">
              <a:avLst/>
            </a:prstGeom>
            <a:noFill/>
            <a:ln>
              <a:miter lim="800000"/>
            </a:ln>
          </p:spPr>
        </p:pic>
        <p:pic>
          <p:nvPicPr>
            <p:cNvPr id="6" name="图片 5" descr="单斜晶系模型xx.jpg">
              <a:extLst>
                <a:ext uri="{FF2B5EF4-FFF2-40B4-BE49-F238E27FC236}">
                  <a16:creationId xmlns:a16="http://schemas.microsoft.com/office/drawing/2014/main" id="{2BBD2440-72D3-485F-8649-A5AEB788176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652654" y="1107439"/>
              <a:ext cx="1515236" cy="2448561"/>
            </a:xfrm>
            <a:prstGeom prst="rect">
              <a:avLst/>
            </a:prstGeom>
            <a:noFill/>
            <a:ln>
              <a:miter lim="800000"/>
            </a:ln>
          </p:spPr>
        </p:pic>
        <p:pic>
          <p:nvPicPr>
            <p:cNvPr id="7" name="图片 6" descr="三斜晶系模型xx.jpg">
              <a:extLst>
                <a:ext uri="{FF2B5EF4-FFF2-40B4-BE49-F238E27FC236}">
                  <a16:creationId xmlns:a16="http://schemas.microsoft.com/office/drawing/2014/main" id="{C8EE142B-65F8-44A6-8C36-9BF42EB7931B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0319460" y="970751"/>
              <a:ext cx="1729619" cy="2217765"/>
            </a:xfrm>
            <a:prstGeom prst="rect">
              <a:avLst/>
            </a:prstGeom>
            <a:noFill/>
            <a:ln>
              <a:miter lim="800000"/>
            </a:ln>
          </p:spPr>
        </p:pic>
        <p:pic>
          <p:nvPicPr>
            <p:cNvPr id="8" name="图片 7" descr="三方晶系的三棱柱模型xx.jpg">
              <a:extLst>
                <a:ext uri="{FF2B5EF4-FFF2-40B4-BE49-F238E27FC236}">
                  <a16:creationId xmlns:a16="http://schemas.microsoft.com/office/drawing/2014/main" id="{0D292BF1-BE0C-45A0-857D-924FE57D7604}"/>
                </a:ext>
              </a:extLst>
            </p:cNvPr>
            <p:cNvPicPr/>
            <p:nvPr/>
          </p:nvPicPr>
          <p:blipFill rotWithShape="1">
            <a:blip r:embed="rId7"/>
            <a:srcRect l="15950" r="8664"/>
            <a:stretch/>
          </p:blipFill>
          <p:spPr>
            <a:xfrm>
              <a:off x="3564495" y="899749"/>
              <a:ext cx="1623668" cy="2496460"/>
            </a:xfrm>
            <a:prstGeom prst="rect">
              <a:avLst/>
            </a:prstGeom>
            <a:noFill/>
            <a:ln>
              <a:miter lim="800000"/>
            </a:ln>
          </p:spPr>
        </p:pic>
        <p:pic>
          <p:nvPicPr>
            <p:cNvPr id="9" name="图片 8" descr="六方柱体模型xx.jpg">
              <a:extLst>
                <a:ext uri="{FF2B5EF4-FFF2-40B4-BE49-F238E27FC236}">
                  <a16:creationId xmlns:a16="http://schemas.microsoft.com/office/drawing/2014/main" id="{CE98EA30-A10B-4D77-A5A3-33298B25F244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027719" y="846089"/>
              <a:ext cx="1849697" cy="2615703"/>
            </a:xfrm>
            <a:prstGeom prst="rect">
              <a:avLst/>
            </a:prstGeom>
            <a:noFill/>
            <a:ln>
              <a:miter lim="800000"/>
            </a:ln>
          </p:spPr>
        </p:pic>
        <p:pic>
          <p:nvPicPr>
            <p:cNvPr id="10" name="图片 9" descr="斜方晶系模型xx.jpg">
              <a:extLst>
                <a:ext uri="{FF2B5EF4-FFF2-40B4-BE49-F238E27FC236}">
                  <a16:creationId xmlns:a16="http://schemas.microsoft.com/office/drawing/2014/main" id="{828619A4-8FF2-4027-9C90-D873B2480B71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985848" y="1000454"/>
              <a:ext cx="1515236" cy="2359769"/>
            </a:xfrm>
            <a:prstGeom prst="rect">
              <a:avLst/>
            </a:prstGeom>
            <a:noFill/>
            <a:ln>
              <a:miter lim="800000"/>
            </a:ln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908868C-C5BF-405D-B705-52E67B72FF55}"/>
              </a:ext>
            </a:extLst>
          </p:cNvPr>
          <p:cNvSpPr txBox="1"/>
          <p:nvPr/>
        </p:nvSpPr>
        <p:spPr>
          <a:xfrm>
            <a:off x="95667" y="3691152"/>
            <a:ext cx="1209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等轴晶系 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四方晶系  三方晶系 六方晶系 斜方晶系  单斜晶系  三斜晶系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153130-A746-4CD8-AC2F-ECEA9E921620}"/>
              </a:ext>
            </a:extLst>
          </p:cNvPr>
          <p:cNvSpPr/>
          <p:nvPr/>
        </p:nvSpPr>
        <p:spPr>
          <a:xfrm>
            <a:off x="1850808" y="1049617"/>
            <a:ext cx="10240121" cy="327887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" name="图示 14">
            <a:extLst>
              <a:ext uri="{FF2B5EF4-FFF2-40B4-BE49-F238E27FC236}">
                <a16:creationId xmlns:a16="http://schemas.microsoft.com/office/drawing/2014/main" id="{7038E27A-1BE8-45AC-93BC-ECEB28919B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0998433"/>
              </p:ext>
            </p:extLst>
          </p:nvPr>
        </p:nvGraphicFramePr>
        <p:xfrm>
          <a:off x="-489947" y="4372925"/>
          <a:ext cx="6929120" cy="2359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1A1B639B-1F20-48F8-81EE-72A681AB82E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0" b="10818"/>
          <a:stretch/>
        </p:blipFill>
        <p:spPr>
          <a:xfrm>
            <a:off x="9902747" y="4372923"/>
            <a:ext cx="2289253" cy="24375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AB1057-0868-4CB5-BA50-573ADA916C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97" y="4372924"/>
            <a:ext cx="4182150" cy="2437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6588">
        <p:random/>
      </p:transition>
    </mc:Choice>
    <mc:Fallback xmlns="">
      <p:transition spd="slow" advClick="0" advTm="26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  <p:extLst>
    <p:ext uri="{E180D4A7-C9FB-4DFB-919C-405C955672EB}">
      <p14:showEvtLst xmlns:p14="http://schemas.microsoft.com/office/powerpoint/2010/main">
        <p14:playEvt time="24492" objId="16"/>
        <p14:stopEvt time="26588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F26E73-F8F9-4870-903C-1F9BDF6B3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25" y="0"/>
            <a:ext cx="10515600" cy="1325563"/>
          </a:xfrm>
        </p:spPr>
        <p:txBody>
          <a:bodyPr/>
          <a:lstStyle/>
          <a:p>
            <a:r>
              <a:rPr lang="zh-CN" altLang="en-US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美丽的宝石矿物</a:t>
            </a:r>
            <a:r>
              <a:rPr lang="en-US" altLang="zh-CN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发晶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E880288-B961-455B-A474-FC799C662895}"/>
              </a:ext>
            </a:extLst>
          </p:cNvPr>
          <p:cNvGrpSpPr/>
          <p:nvPr/>
        </p:nvGrpSpPr>
        <p:grpSpPr>
          <a:xfrm>
            <a:off x="252931" y="1325563"/>
            <a:ext cx="11686137" cy="5167312"/>
            <a:chOff x="-168111" y="1503710"/>
            <a:chExt cx="10683711" cy="423707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175B4B-FCBB-401B-AF9D-A33E0EE545C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111" y="1509050"/>
              <a:ext cx="2941162" cy="2047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BF395F7-4894-4B38-90A1-9B8F10C741F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133" y="1509050"/>
              <a:ext cx="2573518" cy="2047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26AA17D-D06A-44CE-B027-F083B5CEB20A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912" y="1503711"/>
              <a:ext cx="2708678" cy="2047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5B57515-43A0-4C88-B283-A2D79C0638B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111" y="3693143"/>
              <a:ext cx="2941162" cy="2047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C6061E6-6A38-430A-9B30-E29343F5AAB6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133" y="3693142"/>
              <a:ext cx="2573518" cy="2047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3238052E-DC92-480B-BED8-24DA6DABCA4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851" y="1503710"/>
              <a:ext cx="2098749" cy="2047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09694C6-63B8-4545-A4F1-92EA076F474E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" t="20206" r="3476" b="12085"/>
            <a:stretch/>
          </p:blipFill>
          <p:spPr bwMode="auto">
            <a:xfrm>
              <a:off x="8416851" y="3693142"/>
              <a:ext cx="2098749" cy="20476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FD9E96C-ACAA-4CA7-B617-60327FC37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912" y="3693143"/>
              <a:ext cx="2701788" cy="2047640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971FD85-1492-4D17-9A3F-F9C772F64196}"/>
              </a:ext>
            </a:extLst>
          </p:cNvPr>
          <p:cNvSpPr txBox="1"/>
          <p:nvPr/>
        </p:nvSpPr>
        <p:spPr>
          <a:xfrm>
            <a:off x="2217452" y="3299537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金红石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229506-5BB2-4079-88AE-62FE464D1CA4}"/>
              </a:ext>
            </a:extLst>
          </p:cNvPr>
          <p:cNvSpPr txBox="1"/>
          <p:nvPr/>
        </p:nvSpPr>
        <p:spPr>
          <a:xfrm>
            <a:off x="8242844" y="3283879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金红石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FEB69ED-82C7-4D46-9341-557C5257BA72}"/>
              </a:ext>
            </a:extLst>
          </p:cNvPr>
          <p:cNvSpPr txBox="1"/>
          <p:nvPr/>
        </p:nvSpPr>
        <p:spPr>
          <a:xfrm>
            <a:off x="10686464" y="3980019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金红石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D682E6D-CD6D-4D46-89E7-B54749C5A1CA}"/>
              </a:ext>
            </a:extLst>
          </p:cNvPr>
          <p:cNvSpPr txBox="1"/>
          <p:nvPr/>
        </p:nvSpPr>
        <p:spPr>
          <a:xfrm>
            <a:off x="2217451" y="3995679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金红石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4AE7D7-6DC0-4E7D-A109-AEF5686C4B60}"/>
              </a:ext>
            </a:extLst>
          </p:cNvPr>
          <p:cNvSpPr txBox="1"/>
          <p:nvPr/>
        </p:nvSpPr>
        <p:spPr>
          <a:xfrm>
            <a:off x="5280017" y="3283879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电气石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C298C05-BBD1-4B2B-A7AB-7E0181A9B7CA}"/>
              </a:ext>
            </a:extLst>
          </p:cNvPr>
          <p:cNvSpPr txBox="1"/>
          <p:nvPr/>
        </p:nvSpPr>
        <p:spPr>
          <a:xfrm>
            <a:off x="10686464" y="3306051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电气石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97DC0A1-C9A3-477A-83B2-CA1BB0A39FD9}"/>
              </a:ext>
            </a:extLst>
          </p:cNvPr>
          <p:cNvSpPr txBox="1"/>
          <p:nvPr/>
        </p:nvSpPr>
        <p:spPr>
          <a:xfrm>
            <a:off x="5280017" y="3980019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绒铜矿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0BFC307-DB91-4C81-BF9D-F2F3F63C4056}"/>
              </a:ext>
            </a:extLst>
          </p:cNvPr>
          <p:cNvSpPr txBox="1"/>
          <p:nvPr/>
        </p:nvSpPr>
        <p:spPr>
          <a:xfrm>
            <a:off x="8215398" y="3980019"/>
            <a:ext cx="1252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针铁矿</a:t>
            </a:r>
          </a:p>
        </p:txBody>
      </p:sp>
    </p:spTree>
    <p:extLst>
      <p:ext uri="{BB962C8B-B14F-4D97-AF65-F5344CB8AC3E}">
        <p14:creationId xmlns:p14="http://schemas.microsoft.com/office/powerpoint/2010/main" val="2511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276">
        <p:random/>
      </p:transition>
    </mc:Choice>
    <mc:Fallback xmlns="">
      <p:transition spd="slow" advClick="0" advTm="8276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3579F5-EEB8-4AD2-B55C-C935B45CD05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88459"/>
            <a:ext cx="5247588" cy="376972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DB95A0F-DE14-4CEA-AF02-6254EBC1DBA0}"/>
              </a:ext>
            </a:extLst>
          </p:cNvPr>
          <p:cNvGrpSpPr/>
          <p:nvPr/>
        </p:nvGrpSpPr>
        <p:grpSpPr>
          <a:xfrm>
            <a:off x="1023436" y="2455851"/>
            <a:ext cx="3302000" cy="1646922"/>
            <a:chOff x="1656080" y="2536959"/>
            <a:chExt cx="3302000" cy="1646922"/>
          </a:xfrm>
        </p:grpSpPr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EA2F08BD-E9F3-487D-8D82-3BEE03D885EF}"/>
                </a:ext>
              </a:extLst>
            </p:cNvPr>
            <p:cNvCxnSpPr/>
            <p:nvPr/>
          </p:nvCxnSpPr>
          <p:spPr>
            <a:xfrm>
              <a:off x="1656080" y="3261360"/>
              <a:ext cx="0" cy="9225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51E1767C-A59D-4B7C-B866-9706B1ED59CE}"/>
                </a:ext>
              </a:extLst>
            </p:cNvPr>
            <p:cNvCxnSpPr/>
            <p:nvPr/>
          </p:nvCxnSpPr>
          <p:spPr>
            <a:xfrm>
              <a:off x="2367280" y="2692400"/>
              <a:ext cx="0" cy="9225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B26D5876-077C-433A-AE6A-1E29CB3676BC}"/>
                </a:ext>
              </a:extLst>
            </p:cNvPr>
            <p:cNvCxnSpPr/>
            <p:nvPr/>
          </p:nvCxnSpPr>
          <p:spPr>
            <a:xfrm>
              <a:off x="3312893" y="2536959"/>
              <a:ext cx="0" cy="9225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AF137AA0-2A3F-47B6-BB7E-CD0059425FFB}"/>
                </a:ext>
              </a:extLst>
            </p:cNvPr>
            <p:cNvCxnSpPr/>
            <p:nvPr/>
          </p:nvCxnSpPr>
          <p:spPr>
            <a:xfrm>
              <a:off x="4185920" y="2692399"/>
              <a:ext cx="0" cy="9225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2729C24A-715D-4F16-BD92-F86EA54428C9}"/>
                </a:ext>
              </a:extLst>
            </p:cNvPr>
            <p:cNvCxnSpPr/>
            <p:nvPr/>
          </p:nvCxnSpPr>
          <p:spPr>
            <a:xfrm>
              <a:off x="4958080" y="3153659"/>
              <a:ext cx="0" cy="9225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ECD739C-E2A2-419B-BBE4-E1A5C03F7459}"/>
              </a:ext>
            </a:extLst>
          </p:cNvPr>
          <p:cNvGrpSpPr/>
          <p:nvPr/>
        </p:nvGrpSpPr>
        <p:grpSpPr>
          <a:xfrm>
            <a:off x="1050811" y="1440404"/>
            <a:ext cx="3302000" cy="2571482"/>
            <a:chOff x="1656080" y="1541279"/>
            <a:chExt cx="3302000" cy="2571482"/>
          </a:xfrm>
        </p:grpSpPr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0D123A58-74C9-48B4-BAAE-F2F939F67756}"/>
                </a:ext>
              </a:extLst>
            </p:cNvPr>
            <p:cNvCxnSpPr/>
            <p:nvPr/>
          </p:nvCxnSpPr>
          <p:spPr>
            <a:xfrm flipV="1">
              <a:off x="1656080" y="2225040"/>
              <a:ext cx="0" cy="1887721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00D80BCF-7EC4-4C00-99B6-0F658C645D10}"/>
                </a:ext>
              </a:extLst>
            </p:cNvPr>
            <p:cNvCxnSpPr/>
            <p:nvPr/>
          </p:nvCxnSpPr>
          <p:spPr>
            <a:xfrm flipV="1">
              <a:off x="2367280" y="1748538"/>
              <a:ext cx="0" cy="1887721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03A42418-95B6-42D2-9B9D-984360C3E24C}"/>
                </a:ext>
              </a:extLst>
            </p:cNvPr>
            <p:cNvCxnSpPr/>
            <p:nvPr/>
          </p:nvCxnSpPr>
          <p:spPr>
            <a:xfrm flipV="1">
              <a:off x="3312893" y="1541279"/>
              <a:ext cx="0" cy="1887721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4674D3EB-474E-481C-B7D4-681CAACA11B4}"/>
                </a:ext>
              </a:extLst>
            </p:cNvPr>
            <p:cNvCxnSpPr/>
            <p:nvPr/>
          </p:nvCxnSpPr>
          <p:spPr>
            <a:xfrm flipV="1">
              <a:off x="4185920" y="1727198"/>
              <a:ext cx="0" cy="1887721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6BD1DA9B-D86C-4D34-938D-632DD86954E7}"/>
                </a:ext>
              </a:extLst>
            </p:cNvPr>
            <p:cNvCxnSpPr/>
            <p:nvPr/>
          </p:nvCxnSpPr>
          <p:spPr>
            <a:xfrm flipV="1">
              <a:off x="4958080" y="2188459"/>
              <a:ext cx="0" cy="1887721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511196C-7C7B-49B4-BB7C-ABD86EA97327}"/>
              </a:ext>
            </a:extLst>
          </p:cNvPr>
          <p:cNvCxnSpPr>
            <a:cxnSpLocks/>
          </p:cNvCxnSpPr>
          <p:nvPr/>
        </p:nvCxnSpPr>
        <p:spPr>
          <a:xfrm>
            <a:off x="942156" y="5445932"/>
            <a:ext cx="35966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86D3D28-081F-48F6-956B-B404C0C244B1}"/>
              </a:ext>
            </a:extLst>
          </p:cNvPr>
          <p:cNvGrpSpPr/>
          <p:nvPr/>
        </p:nvGrpSpPr>
        <p:grpSpPr>
          <a:xfrm>
            <a:off x="-255134" y="2886375"/>
            <a:ext cx="5972865" cy="3152811"/>
            <a:chOff x="346655" y="2911390"/>
            <a:chExt cx="5972865" cy="3152811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75127502-A5BD-4D27-8B23-F52B3496C48D}"/>
                </a:ext>
              </a:extLst>
            </p:cNvPr>
            <p:cNvSpPr/>
            <p:nvPr/>
          </p:nvSpPr>
          <p:spPr>
            <a:xfrm>
              <a:off x="944880" y="3392304"/>
              <a:ext cx="4848781" cy="2671897"/>
            </a:xfrm>
            <a:custGeom>
              <a:avLst/>
              <a:gdLst>
                <a:gd name="connsiteX0" fmla="*/ 0 w 4848781"/>
                <a:gd name="connsiteY0" fmla="*/ 2561456 h 2671897"/>
                <a:gd name="connsiteX1" fmla="*/ 40640 w 4848781"/>
                <a:gd name="connsiteY1" fmla="*/ 2002656 h 2671897"/>
                <a:gd name="connsiteX2" fmla="*/ 152400 w 4848781"/>
                <a:gd name="connsiteY2" fmla="*/ 1677536 h 2671897"/>
                <a:gd name="connsiteX3" fmla="*/ 487680 w 4848781"/>
                <a:gd name="connsiteY3" fmla="*/ 1047616 h 2671897"/>
                <a:gd name="connsiteX4" fmla="*/ 965200 w 4848781"/>
                <a:gd name="connsiteY4" fmla="*/ 559936 h 2671897"/>
                <a:gd name="connsiteX5" fmla="*/ 1524000 w 4848781"/>
                <a:gd name="connsiteY5" fmla="*/ 184016 h 2671897"/>
                <a:gd name="connsiteX6" fmla="*/ 2265680 w 4848781"/>
                <a:gd name="connsiteY6" fmla="*/ 11296 h 2671897"/>
                <a:gd name="connsiteX7" fmla="*/ 2722880 w 4848781"/>
                <a:gd name="connsiteY7" fmla="*/ 41776 h 2671897"/>
                <a:gd name="connsiteX8" fmla="*/ 3434080 w 4848781"/>
                <a:gd name="connsiteY8" fmla="*/ 244976 h 2671897"/>
                <a:gd name="connsiteX9" fmla="*/ 4013200 w 4848781"/>
                <a:gd name="connsiteY9" fmla="*/ 651376 h 2671897"/>
                <a:gd name="connsiteX10" fmla="*/ 4541520 w 4848781"/>
                <a:gd name="connsiteY10" fmla="*/ 1321936 h 2671897"/>
                <a:gd name="connsiteX11" fmla="*/ 4795520 w 4848781"/>
                <a:gd name="connsiteY11" fmla="*/ 2043296 h 2671897"/>
                <a:gd name="connsiteX12" fmla="*/ 4846320 w 4848781"/>
                <a:gd name="connsiteY12" fmla="*/ 2622416 h 2671897"/>
                <a:gd name="connsiteX13" fmla="*/ 4836160 w 4848781"/>
                <a:gd name="connsiteY13" fmla="*/ 2602096 h 267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48781" h="2671897">
                  <a:moveTo>
                    <a:pt x="0" y="2561456"/>
                  </a:moveTo>
                  <a:cubicBezTo>
                    <a:pt x="7620" y="2355716"/>
                    <a:pt x="15240" y="2149976"/>
                    <a:pt x="40640" y="2002656"/>
                  </a:cubicBezTo>
                  <a:cubicBezTo>
                    <a:pt x="66040" y="1855336"/>
                    <a:pt x="77893" y="1836709"/>
                    <a:pt x="152400" y="1677536"/>
                  </a:cubicBezTo>
                  <a:cubicBezTo>
                    <a:pt x="226907" y="1518363"/>
                    <a:pt x="352213" y="1233883"/>
                    <a:pt x="487680" y="1047616"/>
                  </a:cubicBezTo>
                  <a:cubicBezTo>
                    <a:pt x="623147" y="861349"/>
                    <a:pt x="792480" y="703869"/>
                    <a:pt x="965200" y="559936"/>
                  </a:cubicBezTo>
                  <a:cubicBezTo>
                    <a:pt x="1137920" y="416003"/>
                    <a:pt x="1307253" y="275456"/>
                    <a:pt x="1524000" y="184016"/>
                  </a:cubicBezTo>
                  <a:cubicBezTo>
                    <a:pt x="1740747" y="92576"/>
                    <a:pt x="2065867" y="35003"/>
                    <a:pt x="2265680" y="11296"/>
                  </a:cubicBezTo>
                  <a:cubicBezTo>
                    <a:pt x="2465493" y="-12411"/>
                    <a:pt x="2528147" y="2829"/>
                    <a:pt x="2722880" y="41776"/>
                  </a:cubicBezTo>
                  <a:cubicBezTo>
                    <a:pt x="2917613" y="80723"/>
                    <a:pt x="3219027" y="143376"/>
                    <a:pt x="3434080" y="244976"/>
                  </a:cubicBezTo>
                  <a:cubicBezTo>
                    <a:pt x="3649133" y="346576"/>
                    <a:pt x="3828627" y="471883"/>
                    <a:pt x="4013200" y="651376"/>
                  </a:cubicBezTo>
                  <a:cubicBezTo>
                    <a:pt x="4197773" y="830869"/>
                    <a:pt x="4411133" y="1089949"/>
                    <a:pt x="4541520" y="1321936"/>
                  </a:cubicBezTo>
                  <a:cubicBezTo>
                    <a:pt x="4671907" y="1553923"/>
                    <a:pt x="4744720" y="1826549"/>
                    <a:pt x="4795520" y="2043296"/>
                  </a:cubicBezTo>
                  <a:cubicBezTo>
                    <a:pt x="4846320" y="2260043"/>
                    <a:pt x="4839547" y="2529283"/>
                    <a:pt x="4846320" y="2622416"/>
                  </a:cubicBezTo>
                  <a:cubicBezTo>
                    <a:pt x="4853093" y="2715549"/>
                    <a:pt x="4844626" y="2658822"/>
                    <a:pt x="4836160" y="2602096"/>
                  </a:cubicBezTo>
                </a:path>
              </a:pathLst>
            </a:custGeom>
            <a:noFill/>
            <a:ln w="57150" cap="rnd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CC10168F-B99F-4E3A-9F7C-93E2E6BFE2C3}"/>
                </a:ext>
              </a:extLst>
            </p:cNvPr>
            <p:cNvGrpSpPr/>
            <p:nvPr/>
          </p:nvGrpSpPr>
          <p:grpSpPr>
            <a:xfrm>
              <a:off x="346655" y="2911390"/>
              <a:ext cx="5972865" cy="2918309"/>
              <a:chOff x="346655" y="2911390"/>
              <a:chExt cx="5972865" cy="2918309"/>
            </a:xfrm>
          </p:grpSpPr>
          <p:sp>
            <p:nvSpPr>
              <p:cNvPr id="43" name="星形: 四角 42">
                <a:extLst>
                  <a:ext uri="{FF2B5EF4-FFF2-40B4-BE49-F238E27FC236}">
                    <a16:creationId xmlns:a16="http://schemas.microsoft.com/office/drawing/2014/main" id="{DD988EB2-EF0B-41E1-A9FE-B896B1875600}"/>
                  </a:ext>
                </a:extLst>
              </p:cNvPr>
              <p:cNvSpPr/>
              <p:nvPr/>
            </p:nvSpPr>
            <p:spPr>
              <a:xfrm>
                <a:off x="3504415" y="2911390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星形: 四角 43">
                <a:extLst>
                  <a:ext uri="{FF2B5EF4-FFF2-40B4-BE49-F238E27FC236}">
                    <a16:creationId xmlns:a16="http://schemas.microsoft.com/office/drawing/2014/main" id="{C43BF462-2C2F-431A-9AA1-23AF53B50E60}"/>
                  </a:ext>
                </a:extLst>
              </p:cNvPr>
              <p:cNvSpPr/>
              <p:nvPr/>
            </p:nvSpPr>
            <p:spPr>
              <a:xfrm>
                <a:off x="549021" y="4707017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星形: 四角 44">
                <a:extLst>
                  <a:ext uri="{FF2B5EF4-FFF2-40B4-BE49-F238E27FC236}">
                    <a16:creationId xmlns:a16="http://schemas.microsoft.com/office/drawing/2014/main" id="{A7DB418F-6712-413D-B760-D68939A951C0}"/>
                  </a:ext>
                </a:extLst>
              </p:cNvPr>
              <p:cNvSpPr/>
              <p:nvPr/>
            </p:nvSpPr>
            <p:spPr>
              <a:xfrm>
                <a:off x="1728719" y="3238634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星形: 四角 45">
                <a:extLst>
                  <a:ext uri="{FF2B5EF4-FFF2-40B4-BE49-F238E27FC236}">
                    <a16:creationId xmlns:a16="http://schemas.microsoft.com/office/drawing/2014/main" id="{478B4B6B-76F0-4BDC-983E-FFF06FAF6F95}"/>
                  </a:ext>
                </a:extLst>
              </p:cNvPr>
              <p:cNvSpPr/>
              <p:nvPr/>
            </p:nvSpPr>
            <p:spPr>
              <a:xfrm>
                <a:off x="2579563" y="2945773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星形: 四角 46">
                <a:extLst>
                  <a:ext uri="{FF2B5EF4-FFF2-40B4-BE49-F238E27FC236}">
                    <a16:creationId xmlns:a16="http://schemas.microsoft.com/office/drawing/2014/main" id="{096F1CFD-2D8F-43CB-8986-28F7B300EE8F}"/>
                  </a:ext>
                </a:extLst>
              </p:cNvPr>
              <p:cNvSpPr/>
              <p:nvPr/>
            </p:nvSpPr>
            <p:spPr>
              <a:xfrm>
                <a:off x="4411222" y="3153659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星形: 四角 47">
                <a:extLst>
                  <a:ext uri="{FF2B5EF4-FFF2-40B4-BE49-F238E27FC236}">
                    <a16:creationId xmlns:a16="http://schemas.microsoft.com/office/drawing/2014/main" id="{65D498DF-F573-44D1-838C-A9DFFC98A32B}"/>
                  </a:ext>
                </a:extLst>
              </p:cNvPr>
              <p:cNvSpPr/>
              <p:nvPr/>
            </p:nvSpPr>
            <p:spPr>
              <a:xfrm>
                <a:off x="5381886" y="4077866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星形: 四角 48">
                <a:extLst>
                  <a:ext uri="{FF2B5EF4-FFF2-40B4-BE49-F238E27FC236}">
                    <a16:creationId xmlns:a16="http://schemas.microsoft.com/office/drawing/2014/main" id="{4BBEB590-CCC4-4CC0-8927-7D9918E9208B}"/>
                  </a:ext>
                </a:extLst>
              </p:cNvPr>
              <p:cNvSpPr/>
              <p:nvPr/>
            </p:nvSpPr>
            <p:spPr>
              <a:xfrm>
                <a:off x="5690685" y="4627880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星形: 四角 49">
                <a:extLst>
                  <a:ext uri="{FF2B5EF4-FFF2-40B4-BE49-F238E27FC236}">
                    <a16:creationId xmlns:a16="http://schemas.microsoft.com/office/drawing/2014/main" id="{D7D169E7-477C-4FA6-B0D6-0142E1478A3C}"/>
                  </a:ext>
                </a:extLst>
              </p:cNvPr>
              <p:cNvSpPr/>
              <p:nvPr/>
            </p:nvSpPr>
            <p:spPr>
              <a:xfrm>
                <a:off x="5872480" y="5283200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星形: 四角 50">
                <a:extLst>
                  <a:ext uri="{FF2B5EF4-FFF2-40B4-BE49-F238E27FC236}">
                    <a16:creationId xmlns:a16="http://schemas.microsoft.com/office/drawing/2014/main" id="{55A55FF2-2B9A-43F3-B4BB-36899138D9BA}"/>
                  </a:ext>
                </a:extLst>
              </p:cNvPr>
              <p:cNvSpPr/>
              <p:nvPr/>
            </p:nvSpPr>
            <p:spPr>
              <a:xfrm>
                <a:off x="917506" y="4136787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星形: 四角 51">
                <a:extLst>
                  <a:ext uri="{FF2B5EF4-FFF2-40B4-BE49-F238E27FC236}">
                    <a16:creationId xmlns:a16="http://schemas.microsoft.com/office/drawing/2014/main" id="{C510936D-188F-4ED3-B8E9-A200EFC76ACA}"/>
                  </a:ext>
                </a:extLst>
              </p:cNvPr>
              <p:cNvSpPr/>
              <p:nvPr/>
            </p:nvSpPr>
            <p:spPr>
              <a:xfrm>
                <a:off x="346655" y="5413139"/>
                <a:ext cx="447040" cy="416560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8" name="标题 57">
            <a:extLst>
              <a:ext uri="{FF2B5EF4-FFF2-40B4-BE49-F238E27FC236}">
                <a16:creationId xmlns:a16="http://schemas.microsoft.com/office/drawing/2014/main" id="{A149F561-D6E2-47A1-AF89-8060731A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88"/>
            <a:ext cx="5717728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特殊的宝石光学效应</a:t>
            </a:r>
            <a:br>
              <a:rPr lang="en-US" altLang="zh-CN" b="1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b="1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—</a:t>
            </a:r>
            <a:r>
              <a:rPr lang="zh-CN" altLang="en-US" b="1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猫眼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75BACF8E-108A-4903-A3E7-1D55C44ABF1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72" y="3128643"/>
            <a:ext cx="2993127" cy="37175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EA1795-7209-4BAC-91E9-89F1B2077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19" y="1406"/>
            <a:ext cx="4315133" cy="30384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3A02347-BDE2-4A2E-9A34-CF808FF97A52}"/>
              </a:ext>
            </a:extLst>
          </p:cNvPr>
          <p:cNvSpPr txBox="1"/>
          <p:nvPr/>
        </p:nvSpPr>
        <p:spPr>
          <a:xfrm>
            <a:off x="1110054" y="5952363"/>
            <a:ext cx="367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定向排列的针状包裹体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AA490C6B-E11C-499C-B1D0-CCEAB59D3B65}"/>
              </a:ext>
            </a:extLst>
          </p:cNvPr>
          <p:cNvSpPr/>
          <p:nvPr/>
        </p:nvSpPr>
        <p:spPr>
          <a:xfrm rot="16200000">
            <a:off x="1588618" y="5618161"/>
            <a:ext cx="540816" cy="196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8" name="箭头: 右 37">
            <a:extLst>
              <a:ext uri="{FF2B5EF4-FFF2-40B4-BE49-F238E27FC236}">
                <a16:creationId xmlns:a16="http://schemas.microsoft.com/office/drawing/2014/main" id="{E7C12604-6788-48F8-A470-9CA50B3CD0DD}"/>
              </a:ext>
            </a:extLst>
          </p:cNvPr>
          <p:cNvSpPr/>
          <p:nvPr/>
        </p:nvSpPr>
        <p:spPr>
          <a:xfrm rot="16200000">
            <a:off x="3371341" y="5613330"/>
            <a:ext cx="540816" cy="196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4A63DEB-55FA-4132-A8F3-C292692DD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94" y="92"/>
            <a:ext cx="5251654" cy="30384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07A8F7-95F0-4EF7-B4E9-3A1762A868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19" y="-5391"/>
            <a:ext cx="1949806" cy="3038447"/>
          </a:xfrm>
          <a:prstGeom prst="rect">
            <a:avLst/>
          </a:prstGeom>
        </p:spPr>
      </p:pic>
      <p:pic>
        <p:nvPicPr>
          <p:cNvPr id="28" name="66ad5d0bb04d156cd80c856b502d5ee8">
            <a:hlinkClick r:id="" action="ppaction://media"/>
            <a:extLst>
              <a:ext uri="{FF2B5EF4-FFF2-40B4-BE49-F238E27FC236}">
                <a16:creationId xmlns:a16="http://schemas.microsoft.com/office/drawing/2014/main" id="{BF0B6983-005D-4D82-9E76-FAAD50EC514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t="-17300" b="35482"/>
          <a:stretch/>
        </p:blipFill>
        <p:spPr>
          <a:xfrm>
            <a:off x="5864003" y="2124165"/>
            <a:ext cx="3346413" cy="472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6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436">
        <p:random/>
      </p:transition>
    </mc:Choice>
    <mc:Fallback xmlns="">
      <p:transition spd="slow" advClick="0" advTm="10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367" objId="28"/>
        <p14:stopEvt time="10436" objId="2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"/>
</p:tagLst>
</file>

<file path=ppt/theme/theme1.xml><?xml version="1.0" encoding="utf-8"?>
<a:theme xmlns:a="http://schemas.openxmlformats.org/drawingml/2006/main" name="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73CBB1C7-43BE-47E5-9228-7EDD7F813F0A}" vid="{FA9B5652-6329-4D34-9E6D-EFDF820095D2}"/>
    </a:ext>
  </a:extLst>
</a:theme>
</file>

<file path=ppt/theme/theme2.xml><?xml version="1.0" encoding="utf-8"?>
<a:theme xmlns:a="http://schemas.openxmlformats.org/drawingml/2006/main" name="Office 主题">
  <a:themeElements>
    <a:clrScheme name="自定义 2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7F7F7F"/>
      </a:accent5>
      <a:accent6>
        <a:srgbClr val="7F7F7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73CBB1C7-43BE-47E5-9228-7EDD7F813F0A}" vid="{FA9B5652-6329-4D34-9E6D-EFDF820095D2}"/>
    </a:ext>
  </a:extLst>
</a:theme>
</file>

<file path=ppt/theme/theme4.xml><?xml version="1.0" encoding="utf-8"?>
<a:theme xmlns:a="http://schemas.openxmlformats.org/drawingml/2006/main" name="1_Office 主题">
  <a:themeElements>
    <a:clrScheme name="自定义 2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7F7F7F"/>
      </a:accent5>
      <a:accent6>
        <a:srgbClr val="7F7F7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73CBB1C7-43BE-47E5-9228-7EDD7F813F0A}" vid="{FA9B5652-6329-4D34-9E6D-EFDF820095D2}"/>
    </a:ext>
  </a:extLst>
</a:theme>
</file>

<file path=ppt/theme/theme6.xml><?xml version="1.0" encoding="utf-8"?>
<a:theme xmlns:a="http://schemas.openxmlformats.org/drawingml/2006/main" name="2_Office 主题">
  <a:themeElements>
    <a:clrScheme name="自定义 2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7F7F7F"/>
      </a:accent5>
      <a:accent6>
        <a:srgbClr val="7F7F7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2209</TotalTime>
  <Words>232</Words>
  <Application>Microsoft Office PowerPoint</Application>
  <PresentationFormat>宽屏</PresentationFormat>
  <Paragraphs>51</Paragraphs>
  <Slides>11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等线</vt:lpstr>
      <vt:lpstr>等线 Light</vt:lpstr>
      <vt:lpstr>黑体</vt:lpstr>
      <vt:lpstr>华文行楷</vt:lpstr>
      <vt:lpstr>华文楷体</vt:lpstr>
      <vt:lpstr>华文新魏</vt:lpstr>
      <vt:lpstr>宋体</vt:lpstr>
      <vt:lpstr>Arial</vt:lpstr>
      <vt:lpstr>Calibri</vt:lpstr>
      <vt:lpstr>Calibri Light</vt:lpstr>
      <vt:lpstr>主题1</vt:lpstr>
      <vt:lpstr>Office 主题</vt:lpstr>
      <vt:lpstr>1_主题1</vt:lpstr>
      <vt:lpstr>1_Office 主题</vt:lpstr>
      <vt:lpstr>2_主题1</vt:lpstr>
      <vt:lpstr>2_Office 主题</vt:lpstr>
      <vt:lpstr>岩石里的“针”</vt:lpstr>
      <vt:lpstr>PowerPoint 演示文稿</vt:lpstr>
      <vt:lpstr>PowerPoint 演示文稿</vt:lpstr>
      <vt:lpstr>PowerPoint 演示文稿</vt:lpstr>
      <vt:lpstr>显微镜下的“针”（百倍）</vt:lpstr>
      <vt:lpstr>    扫描电镜 结构放大利器  （千万倍）</vt:lpstr>
      <vt:lpstr>如何形成？</vt:lpstr>
      <vt:lpstr>美丽的宝石矿物—发晶</vt:lpstr>
      <vt:lpstr>特殊的宝石光学效应             —猫眼</vt:lpstr>
      <vt:lpstr>特殊的宝石光学效应—星光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岩石里的“针”</dc:title>
  <dc:creator>赵慧博</dc:creator>
  <cp:lastModifiedBy>赵慧博</cp:lastModifiedBy>
  <cp:revision>94</cp:revision>
  <dcterms:created xsi:type="dcterms:W3CDTF">2020-06-19T01:23:58Z</dcterms:created>
  <dcterms:modified xsi:type="dcterms:W3CDTF">2020-07-10T00:32:32Z</dcterms:modified>
</cp:coreProperties>
</file>